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9" r:id="rId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1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B3A0C16-27FB-4D35-A1F0-BCF8E6372516}" type="datetimeFigureOut">
              <a:rPr lang="nl-NL" smtClean="0"/>
              <a:t>1-4-2022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3F8BEBC-1898-4F91-AC5B-99B6E27C7AEB}" type="slidenum">
              <a:rPr lang="nl-NL" smtClean="0"/>
              <a:t>‹nr.›</a:t>
            </a:fld>
            <a:endParaRPr lang="nl-NL"/>
          </a:p>
        </p:txBody>
      </p:sp>
    </p:spTree>
    <p:extLst>
      <p:ext uri="{BB962C8B-B14F-4D97-AF65-F5344CB8AC3E}">
        <p14:creationId xmlns:p14="http://schemas.microsoft.com/office/powerpoint/2010/main" val="2755263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B3A0C16-27FB-4D35-A1F0-BCF8E6372516}" type="datetimeFigureOut">
              <a:rPr lang="nl-NL" smtClean="0"/>
              <a:t>1-4-2022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3F8BEBC-1898-4F91-AC5B-99B6E27C7AEB}" type="slidenum">
              <a:rPr lang="nl-NL" smtClean="0"/>
              <a:t>‹nr.›</a:t>
            </a:fld>
            <a:endParaRPr lang="nl-NL"/>
          </a:p>
        </p:txBody>
      </p:sp>
    </p:spTree>
    <p:extLst>
      <p:ext uri="{BB962C8B-B14F-4D97-AF65-F5344CB8AC3E}">
        <p14:creationId xmlns:p14="http://schemas.microsoft.com/office/powerpoint/2010/main" val="2099571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B3A0C16-27FB-4D35-A1F0-BCF8E6372516}" type="datetimeFigureOut">
              <a:rPr lang="nl-NL" smtClean="0"/>
              <a:t>1-4-2022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3F8BEBC-1898-4F91-AC5B-99B6E27C7AEB}" type="slidenum">
              <a:rPr lang="nl-NL" smtClean="0"/>
              <a:t>‹nr.›</a:t>
            </a:fld>
            <a:endParaRPr lang="nl-NL"/>
          </a:p>
        </p:txBody>
      </p:sp>
    </p:spTree>
    <p:extLst>
      <p:ext uri="{BB962C8B-B14F-4D97-AF65-F5344CB8AC3E}">
        <p14:creationId xmlns:p14="http://schemas.microsoft.com/office/powerpoint/2010/main" val="70891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B3A0C16-27FB-4D35-A1F0-BCF8E6372516}" type="datetimeFigureOut">
              <a:rPr lang="nl-NL" smtClean="0"/>
              <a:t>1-4-2022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3F8BEBC-1898-4F91-AC5B-99B6E27C7AEB}" type="slidenum">
              <a:rPr lang="nl-NL" smtClean="0"/>
              <a:t>‹nr.›</a:t>
            </a:fld>
            <a:endParaRPr lang="nl-NL"/>
          </a:p>
        </p:txBody>
      </p:sp>
    </p:spTree>
    <p:extLst>
      <p:ext uri="{BB962C8B-B14F-4D97-AF65-F5344CB8AC3E}">
        <p14:creationId xmlns:p14="http://schemas.microsoft.com/office/powerpoint/2010/main" val="1951902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B3A0C16-27FB-4D35-A1F0-BCF8E6372516}" type="datetimeFigureOut">
              <a:rPr lang="nl-NL" smtClean="0"/>
              <a:t>1-4-2022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3F8BEBC-1898-4F91-AC5B-99B6E27C7AEB}" type="slidenum">
              <a:rPr lang="nl-NL" smtClean="0"/>
              <a:t>‹nr.›</a:t>
            </a:fld>
            <a:endParaRPr lang="nl-NL"/>
          </a:p>
        </p:txBody>
      </p:sp>
    </p:spTree>
    <p:extLst>
      <p:ext uri="{BB962C8B-B14F-4D97-AF65-F5344CB8AC3E}">
        <p14:creationId xmlns:p14="http://schemas.microsoft.com/office/powerpoint/2010/main" val="2162733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B3A0C16-27FB-4D35-A1F0-BCF8E6372516}" type="datetimeFigureOut">
              <a:rPr lang="nl-NL" smtClean="0"/>
              <a:t>1-4-2022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3F8BEBC-1898-4F91-AC5B-99B6E27C7AEB}" type="slidenum">
              <a:rPr lang="nl-NL" smtClean="0"/>
              <a:t>‹nr.›</a:t>
            </a:fld>
            <a:endParaRPr lang="nl-NL"/>
          </a:p>
        </p:txBody>
      </p:sp>
    </p:spTree>
    <p:extLst>
      <p:ext uri="{BB962C8B-B14F-4D97-AF65-F5344CB8AC3E}">
        <p14:creationId xmlns:p14="http://schemas.microsoft.com/office/powerpoint/2010/main" val="4045448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B3A0C16-27FB-4D35-A1F0-BCF8E6372516}" type="datetimeFigureOut">
              <a:rPr lang="nl-NL" smtClean="0"/>
              <a:t>1-4-2022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3F8BEBC-1898-4F91-AC5B-99B6E27C7AEB}" type="slidenum">
              <a:rPr lang="nl-NL" smtClean="0"/>
              <a:t>‹nr.›</a:t>
            </a:fld>
            <a:endParaRPr lang="nl-NL"/>
          </a:p>
        </p:txBody>
      </p:sp>
    </p:spTree>
    <p:extLst>
      <p:ext uri="{BB962C8B-B14F-4D97-AF65-F5344CB8AC3E}">
        <p14:creationId xmlns:p14="http://schemas.microsoft.com/office/powerpoint/2010/main" val="4138899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B3A0C16-27FB-4D35-A1F0-BCF8E6372516}" type="datetimeFigureOut">
              <a:rPr lang="nl-NL" smtClean="0"/>
              <a:t>1-4-2022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3F8BEBC-1898-4F91-AC5B-99B6E27C7AEB}" type="slidenum">
              <a:rPr lang="nl-NL" smtClean="0"/>
              <a:t>‹nr.›</a:t>
            </a:fld>
            <a:endParaRPr lang="nl-NL"/>
          </a:p>
        </p:txBody>
      </p:sp>
    </p:spTree>
    <p:extLst>
      <p:ext uri="{BB962C8B-B14F-4D97-AF65-F5344CB8AC3E}">
        <p14:creationId xmlns:p14="http://schemas.microsoft.com/office/powerpoint/2010/main" val="535408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B3A0C16-27FB-4D35-A1F0-BCF8E6372516}" type="datetimeFigureOut">
              <a:rPr lang="nl-NL" smtClean="0"/>
              <a:t>1-4-2022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3F8BEBC-1898-4F91-AC5B-99B6E27C7AEB}" type="slidenum">
              <a:rPr lang="nl-NL" smtClean="0"/>
              <a:t>‹nr.›</a:t>
            </a:fld>
            <a:endParaRPr lang="nl-NL"/>
          </a:p>
        </p:txBody>
      </p:sp>
    </p:spTree>
    <p:extLst>
      <p:ext uri="{BB962C8B-B14F-4D97-AF65-F5344CB8AC3E}">
        <p14:creationId xmlns:p14="http://schemas.microsoft.com/office/powerpoint/2010/main" val="3277259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B3A0C16-27FB-4D35-A1F0-BCF8E6372516}" type="datetimeFigureOut">
              <a:rPr lang="nl-NL" smtClean="0"/>
              <a:t>1-4-2022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3F8BEBC-1898-4F91-AC5B-99B6E27C7AEB}" type="slidenum">
              <a:rPr lang="nl-NL" smtClean="0"/>
              <a:t>‹nr.›</a:t>
            </a:fld>
            <a:endParaRPr lang="nl-NL"/>
          </a:p>
        </p:txBody>
      </p:sp>
    </p:spTree>
    <p:extLst>
      <p:ext uri="{BB962C8B-B14F-4D97-AF65-F5344CB8AC3E}">
        <p14:creationId xmlns:p14="http://schemas.microsoft.com/office/powerpoint/2010/main" val="25528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B3A0C16-27FB-4D35-A1F0-BCF8E6372516}" type="datetimeFigureOut">
              <a:rPr lang="nl-NL" smtClean="0"/>
              <a:t>1-4-2022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3F8BEBC-1898-4F91-AC5B-99B6E27C7AEB}" type="slidenum">
              <a:rPr lang="nl-NL" smtClean="0"/>
              <a:t>‹nr.›</a:t>
            </a:fld>
            <a:endParaRPr lang="nl-NL"/>
          </a:p>
        </p:txBody>
      </p:sp>
    </p:spTree>
    <p:extLst>
      <p:ext uri="{BB962C8B-B14F-4D97-AF65-F5344CB8AC3E}">
        <p14:creationId xmlns:p14="http://schemas.microsoft.com/office/powerpoint/2010/main" val="1984710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A0C16-27FB-4D35-A1F0-BCF8E6372516}" type="datetimeFigureOut">
              <a:rPr lang="nl-NL" smtClean="0"/>
              <a:t>1-4-2022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8BEBC-1898-4F91-AC5B-99B6E27C7AEB}" type="slidenum">
              <a:rPr lang="nl-NL" smtClean="0"/>
              <a:t>‹nr.›</a:t>
            </a:fld>
            <a:endParaRPr lang="nl-NL"/>
          </a:p>
        </p:txBody>
      </p:sp>
    </p:spTree>
    <p:extLst>
      <p:ext uri="{BB962C8B-B14F-4D97-AF65-F5344CB8AC3E}">
        <p14:creationId xmlns:p14="http://schemas.microsoft.com/office/powerpoint/2010/main" val="1783902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4.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hyperlink" Target="http://www.kenniscentrumondervoeding.nl/partnernetwerk-ondervoeding-ouderen" TargetMode="External"/><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4.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hyperlink" Target="http://www.kenniscentrumondervoeding.nl/partnernetwerk-ondervoeding-ouderen" TargetMode="External"/><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stretch>
            <a:fillRect/>
          </a:stretch>
        </p:blipFill>
        <p:spPr>
          <a:xfrm>
            <a:off x="924812" y="277935"/>
            <a:ext cx="2985607" cy="909899"/>
          </a:xfrm>
          <a:prstGeom prst="rect">
            <a:avLst/>
          </a:prstGeom>
        </p:spPr>
      </p:pic>
      <p:pic>
        <p:nvPicPr>
          <p:cNvPr id="9" name="Afbeelding 8"/>
          <p:cNvPicPr>
            <a:picLocks noChangeAspect="1"/>
          </p:cNvPicPr>
          <p:nvPr/>
        </p:nvPicPr>
        <p:blipFill>
          <a:blip r:embed="rId3"/>
          <a:stretch>
            <a:fillRect/>
          </a:stretch>
        </p:blipFill>
        <p:spPr>
          <a:xfrm>
            <a:off x="650160" y="1468744"/>
            <a:ext cx="1692304" cy="986468"/>
          </a:xfrm>
          <a:prstGeom prst="rect">
            <a:avLst/>
          </a:prstGeom>
        </p:spPr>
      </p:pic>
      <p:pic>
        <p:nvPicPr>
          <p:cNvPr id="10" name="Afbeelding 9"/>
          <p:cNvPicPr>
            <a:picLocks noChangeAspect="1"/>
          </p:cNvPicPr>
          <p:nvPr/>
        </p:nvPicPr>
        <p:blipFill>
          <a:blip r:embed="rId4"/>
          <a:stretch>
            <a:fillRect/>
          </a:stretch>
        </p:blipFill>
        <p:spPr>
          <a:xfrm>
            <a:off x="2689783" y="1785400"/>
            <a:ext cx="1649209" cy="401159"/>
          </a:xfrm>
          <a:prstGeom prst="rect">
            <a:avLst/>
          </a:prstGeom>
        </p:spPr>
      </p:pic>
      <p:pic>
        <p:nvPicPr>
          <p:cNvPr id="13" name="Afbeelding 12"/>
          <p:cNvPicPr>
            <a:picLocks noChangeAspect="1"/>
          </p:cNvPicPr>
          <p:nvPr/>
        </p:nvPicPr>
        <p:blipFill>
          <a:blip r:embed="rId5"/>
          <a:stretch>
            <a:fillRect/>
          </a:stretch>
        </p:blipFill>
        <p:spPr>
          <a:xfrm>
            <a:off x="5089974" y="2427185"/>
            <a:ext cx="1400909" cy="863263"/>
          </a:xfrm>
          <a:prstGeom prst="rect">
            <a:avLst/>
          </a:prstGeom>
        </p:spPr>
      </p:pic>
      <p:pic>
        <p:nvPicPr>
          <p:cNvPr id="14" name="Afbeelding 13"/>
          <p:cNvPicPr>
            <a:picLocks noChangeAspect="1"/>
          </p:cNvPicPr>
          <p:nvPr/>
        </p:nvPicPr>
        <p:blipFill>
          <a:blip r:embed="rId6"/>
          <a:stretch>
            <a:fillRect/>
          </a:stretch>
        </p:blipFill>
        <p:spPr>
          <a:xfrm>
            <a:off x="4872642" y="1591207"/>
            <a:ext cx="1631984" cy="902299"/>
          </a:xfrm>
          <a:prstGeom prst="rect">
            <a:avLst/>
          </a:prstGeom>
        </p:spPr>
      </p:pic>
      <p:pic>
        <p:nvPicPr>
          <p:cNvPr id="15" name="Afbeelding 14"/>
          <p:cNvPicPr>
            <a:picLocks noChangeAspect="1"/>
          </p:cNvPicPr>
          <p:nvPr/>
        </p:nvPicPr>
        <p:blipFill>
          <a:blip r:embed="rId7"/>
          <a:stretch>
            <a:fillRect/>
          </a:stretch>
        </p:blipFill>
        <p:spPr>
          <a:xfrm>
            <a:off x="3700125" y="2564962"/>
            <a:ext cx="798645" cy="725487"/>
          </a:xfrm>
          <a:prstGeom prst="rect">
            <a:avLst/>
          </a:prstGeom>
        </p:spPr>
      </p:pic>
      <p:pic>
        <p:nvPicPr>
          <p:cNvPr id="16" name="Afbeelding 15"/>
          <p:cNvPicPr>
            <a:picLocks noChangeAspect="1"/>
          </p:cNvPicPr>
          <p:nvPr/>
        </p:nvPicPr>
        <p:blipFill>
          <a:blip r:embed="rId8"/>
          <a:stretch>
            <a:fillRect/>
          </a:stretch>
        </p:blipFill>
        <p:spPr>
          <a:xfrm>
            <a:off x="837887" y="4282020"/>
            <a:ext cx="658425" cy="658425"/>
          </a:xfrm>
          <a:prstGeom prst="rect">
            <a:avLst/>
          </a:prstGeom>
        </p:spPr>
      </p:pic>
      <p:pic>
        <p:nvPicPr>
          <p:cNvPr id="17" name="Afbeelding 16"/>
          <p:cNvPicPr>
            <a:picLocks noChangeAspect="1"/>
          </p:cNvPicPr>
          <p:nvPr/>
        </p:nvPicPr>
        <p:blipFill>
          <a:blip r:embed="rId9"/>
          <a:stretch>
            <a:fillRect/>
          </a:stretch>
        </p:blipFill>
        <p:spPr>
          <a:xfrm>
            <a:off x="1885224" y="4232489"/>
            <a:ext cx="914479" cy="695004"/>
          </a:xfrm>
          <a:prstGeom prst="rect">
            <a:avLst/>
          </a:prstGeom>
        </p:spPr>
      </p:pic>
      <p:pic>
        <p:nvPicPr>
          <p:cNvPr id="18" name="Afbeelding 17"/>
          <p:cNvPicPr>
            <a:picLocks noChangeAspect="1"/>
          </p:cNvPicPr>
          <p:nvPr/>
        </p:nvPicPr>
        <p:blipFill>
          <a:blip r:embed="rId10"/>
          <a:stretch>
            <a:fillRect/>
          </a:stretch>
        </p:blipFill>
        <p:spPr>
          <a:xfrm>
            <a:off x="650160" y="2418256"/>
            <a:ext cx="2830319" cy="1028003"/>
          </a:xfrm>
          <a:prstGeom prst="rect">
            <a:avLst/>
          </a:prstGeom>
        </p:spPr>
      </p:pic>
      <p:pic>
        <p:nvPicPr>
          <p:cNvPr id="19" name="Afbeelding 18"/>
          <p:cNvPicPr>
            <a:picLocks noChangeAspect="1"/>
          </p:cNvPicPr>
          <p:nvPr/>
        </p:nvPicPr>
        <p:blipFill>
          <a:blip r:embed="rId11"/>
          <a:stretch>
            <a:fillRect/>
          </a:stretch>
        </p:blipFill>
        <p:spPr>
          <a:xfrm>
            <a:off x="7184339" y="1540626"/>
            <a:ext cx="1333915" cy="809548"/>
          </a:xfrm>
          <a:prstGeom prst="rect">
            <a:avLst/>
          </a:prstGeom>
        </p:spPr>
      </p:pic>
      <p:pic>
        <p:nvPicPr>
          <p:cNvPr id="21" name="Afbeelding 20"/>
          <p:cNvPicPr>
            <a:picLocks noChangeAspect="1"/>
          </p:cNvPicPr>
          <p:nvPr/>
        </p:nvPicPr>
        <p:blipFill>
          <a:blip r:embed="rId12"/>
          <a:stretch>
            <a:fillRect/>
          </a:stretch>
        </p:blipFill>
        <p:spPr>
          <a:xfrm>
            <a:off x="9401347" y="1676326"/>
            <a:ext cx="1254908" cy="619305"/>
          </a:xfrm>
          <a:prstGeom prst="rect">
            <a:avLst/>
          </a:prstGeom>
        </p:spPr>
      </p:pic>
      <p:pic>
        <p:nvPicPr>
          <p:cNvPr id="22" name="Afbeelding 21"/>
          <p:cNvPicPr>
            <a:picLocks noChangeAspect="1"/>
          </p:cNvPicPr>
          <p:nvPr/>
        </p:nvPicPr>
        <p:blipFill>
          <a:blip r:embed="rId13"/>
          <a:stretch>
            <a:fillRect/>
          </a:stretch>
        </p:blipFill>
        <p:spPr>
          <a:xfrm>
            <a:off x="6999976" y="2551504"/>
            <a:ext cx="3590925" cy="581025"/>
          </a:xfrm>
          <a:prstGeom prst="rect">
            <a:avLst/>
          </a:prstGeom>
        </p:spPr>
      </p:pic>
      <p:pic>
        <p:nvPicPr>
          <p:cNvPr id="24" name="Afbeelding 23"/>
          <p:cNvPicPr>
            <a:picLocks noChangeAspect="1"/>
          </p:cNvPicPr>
          <p:nvPr/>
        </p:nvPicPr>
        <p:blipFill>
          <a:blip r:embed="rId14"/>
          <a:stretch>
            <a:fillRect/>
          </a:stretch>
        </p:blipFill>
        <p:spPr>
          <a:xfrm>
            <a:off x="942205" y="3503625"/>
            <a:ext cx="2377262" cy="361578"/>
          </a:xfrm>
          <a:prstGeom prst="rect">
            <a:avLst/>
          </a:prstGeom>
        </p:spPr>
      </p:pic>
      <p:pic>
        <p:nvPicPr>
          <p:cNvPr id="25" name="Afbeelding 24"/>
          <p:cNvPicPr>
            <a:picLocks noChangeAspect="1"/>
          </p:cNvPicPr>
          <p:nvPr/>
        </p:nvPicPr>
        <p:blipFill>
          <a:blip r:embed="rId15"/>
          <a:stretch>
            <a:fillRect/>
          </a:stretch>
        </p:blipFill>
        <p:spPr>
          <a:xfrm>
            <a:off x="3717938" y="3443808"/>
            <a:ext cx="1242108" cy="444618"/>
          </a:xfrm>
          <a:prstGeom prst="rect">
            <a:avLst/>
          </a:prstGeom>
        </p:spPr>
      </p:pic>
      <p:pic>
        <p:nvPicPr>
          <p:cNvPr id="2" name="Afbeelding 1"/>
          <p:cNvPicPr>
            <a:picLocks noChangeAspect="1"/>
          </p:cNvPicPr>
          <p:nvPr/>
        </p:nvPicPr>
        <p:blipFill>
          <a:blip r:embed="rId16"/>
          <a:stretch>
            <a:fillRect/>
          </a:stretch>
        </p:blipFill>
        <p:spPr>
          <a:xfrm>
            <a:off x="3661744" y="4061519"/>
            <a:ext cx="2128684" cy="1114011"/>
          </a:xfrm>
          <a:prstGeom prst="rect">
            <a:avLst/>
          </a:prstGeom>
        </p:spPr>
      </p:pic>
      <p:pic>
        <p:nvPicPr>
          <p:cNvPr id="5" name="Afbeelding 4"/>
          <p:cNvPicPr>
            <a:picLocks noChangeAspect="1"/>
          </p:cNvPicPr>
          <p:nvPr/>
        </p:nvPicPr>
        <p:blipFill>
          <a:blip r:embed="rId17"/>
          <a:stretch>
            <a:fillRect/>
          </a:stretch>
        </p:blipFill>
        <p:spPr>
          <a:xfrm>
            <a:off x="7954725" y="4178979"/>
            <a:ext cx="1188768" cy="832137"/>
          </a:xfrm>
          <a:prstGeom prst="rect">
            <a:avLst/>
          </a:prstGeom>
        </p:spPr>
      </p:pic>
      <p:pic>
        <p:nvPicPr>
          <p:cNvPr id="12" name="Afbeelding 11"/>
          <p:cNvPicPr>
            <a:picLocks noChangeAspect="1"/>
          </p:cNvPicPr>
          <p:nvPr/>
        </p:nvPicPr>
        <p:blipFill>
          <a:blip r:embed="rId18"/>
          <a:stretch>
            <a:fillRect/>
          </a:stretch>
        </p:blipFill>
        <p:spPr>
          <a:xfrm>
            <a:off x="6870727" y="3290588"/>
            <a:ext cx="1333915" cy="888531"/>
          </a:xfrm>
          <a:prstGeom prst="rect">
            <a:avLst/>
          </a:prstGeom>
        </p:spPr>
      </p:pic>
      <p:pic>
        <p:nvPicPr>
          <p:cNvPr id="20" name="Afbeelding 19"/>
          <p:cNvPicPr>
            <a:picLocks noChangeAspect="1"/>
          </p:cNvPicPr>
          <p:nvPr/>
        </p:nvPicPr>
        <p:blipFill>
          <a:blip r:embed="rId19"/>
          <a:stretch>
            <a:fillRect/>
          </a:stretch>
        </p:blipFill>
        <p:spPr>
          <a:xfrm>
            <a:off x="5410754" y="3324731"/>
            <a:ext cx="1139666" cy="767685"/>
          </a:xfrm>
          <a:prstGeom prst="rect">
            <a:avLst/>
          </a:prstGeom>
        </p:spPr>
      </p:pic>
      <p:pic>
        <p:nvPicPr>
          <p:cNvPr id="28" name="Afbeelding 27"/>
          <p:cNvPicPr>
            <a:picLocks noChangeAspect="1"/>
          </p:cNvPicPr>
          <p:nvPr/>
        </p:nvPicPr>
        <p:blipFill>
          <a:blip r:embed="rId20"/>
          <a:stretch>
            <a:fillRect/>
          </a:stretch>
        </p:blipFill>
        <p:spPr>
          <a:xfrm>
            <a:off x="690982" y="5577959"/>
            <a:ext cx="2879707" cy="822569"/>
          </a:xfrm>
          <a:prstGeom prst="rect">
            <a:avLst/>
          </a:prstGeom>
        </p:spPr>
      </p:pic>
      <p:pic>
        <p:nvPicPr>
          <p:cNvPr id="29" name="Afbeelding 28"/>
          <p:cNvPicPr>
            <a:picLocks noChangeAspect="1"/>
          </p:cNvPicPr>
          <p:nvPr/>
        </p:nvPicPr>
        <p:blipFill>
          <a:blip r:embed="rId21"/>
          <a:stretch>
            <a:fillRect/>
          </a:stretch>
        </p:blipFill>
        <p:spPr>
          <a:xfrm>
            <a:off x="8297677" y="3285770"/>
            <a:ext cx="2451957" cy="732714"/>
          </a:xfrm>
          <a:prstGeom prst="rect">
            <a:avLst/>
          </a:prstGeom>
        </p:spPr>
      </p:pic>
      <p:pic>
        <p:nvPicPr>
          <p:cNvPr id="31" name="Afbeelding 30"/>
          <p:cNvPicPr>
            <a:picLocks noChangeAspect="1"/>
          </p:cNvPicPr>
          <p:nvPr/>
        </p:nvPicPr>
        <p:blipFill>
          <a:blip r:embed="rId22"/>
          <a:stretch>
            <a:fillRect/>
          </a:stretch>
        </p:blipFill>
        <p:spPr>
          <a:xfrm>
            <a:off x="4261200" y="5271175"/>
            <a:ext cx="1222884" cy="1222884"/>
          </a:xfrm>
          <a:prstGeom prst="rect">
            <a:avLst/>
          </a:prstGeom>
        </p:spPr>
      </p:pic>
      <p:sp>
        <p:nvSpPr>
          <p:cNvPr id="8" name="Tekstvak 7"/>
          <p:cNvSpPr txBox="1"/>
          <p:nvPr/>
        </p:nvSpPr>
        <p:spPr>
          <a:xfrm>
            <a:off x="4200942" y="5271175"/>
            <a:ext cx="1050288" cy="261610"/>
          </a:xfrm>
          <a:prstGeom prst="rect">
            <a:avLst/>
          </a:prstGeom>
          <a:noFill/>
        </p:spPr>
        <p:txBody>
          <a:bodyPr wrap="none" rtlCol="0">
            <a:spAutoFit/>
          </a:bodyPr>
          <a:lstStyle/>
          <a:p>
            <a:r>
              <a:rPr lang="nl-NL" sz="1100" dirty="0"/>
              <a:t>Bedrijfspartner</a:t>
            </a:r>
            <a:endParaRPr lang="nl-NL" sz="1200" dirty="0"/>
          </a:p>
        </p:txBody>
      </p:sp>
      <p:pic>
        <p:nvPicPr>
          <p:cNvPr id="27" name="Afbeelding 26"/>
          <p:cNvPicPr>
            <a:picLocks noChangeAspect="1"/>
          </p:cNvPicPr>
          <p:nvPr/>
        </p:nvPicPr>
        <p:blipFill>
          <a:blip r:embed="rId23"/>
          <a:stretch>
            <a:fillRect/>
          </a:stretch>
        </p:blipFill>
        <p:spPr>
          <a:xfrm>
            <a:off x="9213830" y="4304648"/>
            <a:ext cx="1585097" cy="524301"/>
          </a:xfrm>
          <a:prstGeom prst="rect">
            <a:avLst/>
          </a:prstGeom>
        </p:spPr>
      </p:pic>
      <p:pic>
        <p:nvPicPr>
          <p:cNvPr id="3" name="Afbeelding 2"/>
          <p:cNvPicPr>
            <a:picLocks noChangeAspect="1"/>
          </p:cNvPicPr>
          <p:nvPr/>
        </p:nvPicPr>
        <p:blipFill>
          <a:blip r:embed="rId24"/>
          <a:stretch>
            <a:fillRect/>
          </a:stretch>
        </p:blipFill>
        <p:spPr>
          <a:xfrm>
            <a:off x="9531458" y="322708"/>
            <a:ext cx="2068367" cy="1028406"/>
          </a:xfrm>
          <a:prstGeom prst="rect">
            <a:avLst/>
          </a:prstGeom>
        </p:spPr>
      </p:pic>
      <p:sp>
        <p:nvSpPr>
          <p:cNvPr id="4" name="Tekstvak 3"/>
          <p:cNvSpPr txBox="1"/>
          <p:nvPr/>
        </p:nvSpPr>
        <p:spPr>
          <a:xfrm>
            <a:off x="6307782" y="6449445"/>
            <a:ext cx="5292043" cy="461665"/>
          </a:xfrm>
          <a:prstGeom prst="rect">
            <a:avLst/>
          </a:prstGeom>
          <a:noFill/>
        </p:spPr>
        <p:txBody>
          <a:bodyPr wrap="square" rtlCol="0">
            <a:spAutoFit/>
          </a:bodyPr>
          <a:lstStyle/>
          <a:p>
            <a:r>
              <a:rPr lang="nl-NL" sz="1200" dirty="0">
                <a:hlinkClick r:id="rId25"/>
              </a:rPr>
              <a:t>www.kenniscentrumondervoeding.nl/partnernetwerk-ondervoeding-ouderen</a:t>
            </a:r>
            <a:endParaRPr lang="nl-NL" sz="1200" dirty="0"/>
          </a:p>
          <a:p>
            <a:endParaRPr lang="nl-NL" sz="1200" dirty="0"/>
          </a:p>
        </p:txBody>
      </p:sp>
      <p:pic>
        <p:nvPicPr>
          <p:cNvPr id="7" name="Afbeelding 6"/>
          <p:cNvPicPr>
            <a:picLocks noChangeAspect="1"/>
          </p:cNvPicPr>
          <p:nvPr/>
        </p:nvPicPr>
        <p:blipFill>
          <a:blip r:embed="rId26"/>
          <a:stretch>
            <a:fillRect/>
          </a:stretch>
        </p:blipFill>
        <p:spPr>
          <a:xfrm>
            <a:off x="6241889" y="4423825"/>
            <a:ext cx="1261374" cy="542684"/>
          </a:xfrm>
          <a:prstGeom prst="rect">
            <a:avLst/>
          </a:prstGeom>
        </p:spPr>
      </p:pic>
      <p:sp>
        <p:nvSpPr>
          <p:cNvPr id="23" name="Tekstvak 22"/>
          <p:cNvSpPr txBox="1"/>
          <p:nvPr/>
        </p:nvSpPr>
        <p:spPr>
          <a:xfrm>
            <a:off x="837887" y="5271175"/>
            <a:ext cx="862737" cy="261610"/>
          </a:xfrm>
          <a:prstGeom prst="rect">
            <a:avLst/>
          </a:prstGeom>
          <a:noFill/>
        </p:spPr>
        <p:txBody>
          <a:bodyPr wrap="none" rtlCol="0">
            <a:spAutoFit/>
          </a:bodyPr>
          <a:lstStyle/>
          <a:p>
            <a:r>
              <a:rPr lang="nl-NL" sz="1100" dirty="0"/>
              <a:t>Toehoorder</a:t>
            </a:r>
          </a:p>
        </p:txBody>
      </p:sp>
      <p:pic>
        <p:nvPicPr>
          <p:cNvPr id="11" name="Afbeelding 10"/>
          <p:cNvPicPr>
            <a:picLocks noChangeAspect="1"/>
          </p:cNvPicPr>
          <p:nvPr/>
        </p:nvPicPr>
        <p:blipFill>
          <a:blip r:embed="rId27"/>
          <a:stretch>
            <a:fillRect/>
          </a:stretch>
        </p:blipFill>
        <p:spPr>
          <a:xfrm>
            <a:off x="6307782" y="5532785"/>
            <a:ext cx="1851938" cy="742611"/>
          </a:xfrm>
          <a:prstGeom prst="rect">
            <a:avLst/>
          </a:prstGeom>
        </p:spPr>
      </p:pic>
      <p:sp>
        <p:nvSpPr>
          <p:cNvPr id="30" name="Tekstvak 29"/>
          <p:cNvSpPr txBox="1"/>
          <p:nvPr/>
        </p:nvSpPr>
        <p:spPr>
          <a:xfrm>
            <a:off x="6360261" y="5267872"/>
            <a:ext cx="1080745" cy="261610"/>
          </a:xfrm>
          <a:prstGeom prst="rect">
            <a:avLst/>
          </a:prstGeom>
          <a:noFill/>
        </p:spPr>
        <p:txBody>
          <a:bodyPr wrap="none" rtlCol="0">
            <a:spAutoFit/>
          </a:bodyPr>
          <a:lstStyle/>
          <a:p>
            <a:r>
              <a:rPr lang="nl-NL" sz="1100" dirty="0"/>
              <a:t>In opdracht van</a:t>
            </a:r>
          </a:p>
        </p:txBody>
      </p:sp>
    </p:spTree>
    <p:extLst>
      <p:ext uri="{BB962C8B-B14F-4D97-AF65-F5344CB8AC3E}">
        <p14:creationId xmlns:p14="http://schemas.microsoft.com/office/powerpoint/2010/main" val="558742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stretch>
            <a:fillRect/>
          </a:stretch>
        </p:blipFill>
        <p:spPr>
          <a:xfrm>
            <a:off x="924812" y="277935"/>
            <a:ext cx="2985607" cy="909899"/>
          </a:xfrm>
          <a:prstGeom prst="rect">
            <a:avLst/>
          </a:prstGeom>
        </p:spPr>
      </p:pic>
      <p:pic>
        <p:nvPicPr>
          <p:cNvPr id="9" name="Afbeelding 8"/>
          <p:cNvPicPr>
            <a:picLocks noChangeAspect="1"/>
          </p:cNvPicPr>
          <p:nvPr/>
        </p:nvPicPr>
        <p:blipFill>
          <a:blip r:embed="rId3"/>
          <a:stretch>
            <a:fillRect/>
          </a:stretch>
        </p:blipFill>
        <p:spPr>
          <a:xfrm>
            <a:off x="650160" y="1468744"/>
            <a:ext cx="1692304" cy="986468"/>
          </a:xfrm>
          <a:prstGeom prst="rect">
            <a:avLst/>
          </a:prstGeom>
        </p:spPr>
      </p:pic>
      <p:pic>
        <p:nvPicPr>
          <p:cNvPr id="10" name="Afbeelding 9"/>
          <p:cNvPicPr>
            <a:picLocks noChangeAspect="1"/>
          </p:cNvPicPr>
          <p:nvPr/>
        </p:nvPicPr>
        <p:blipFill>
          <a:blip r:embed="rId4"/>
          <a:stretch>
            <a:fillRect/>
          </a:stretch>
        </p:blipFill>
        <p:spPr>
          <a:xfrm>
            <a:off x="2689783" y="1785400"/>
            <a:ext cx="1649209" cy="401159"/>
          </a:xfrm>
          <a:prstGeom prst="rect">
            <a:avLst/>
          </a:prstGeom>
        </p:spPr>
      </p:pic>
      <p:pic>
        <p:nvPicPr>
          <p:cNvPr id="13" name="Afbeelding 12"/>
          <p:cNvPicPr>
            <a:picLocks noChangeAspect="1"/>
          </p:cNvPicPr>
          <p:nvPr/>
        </p:nvPicPr>
        <p:blipFill>
          <a:blip r:embed="rId5"/>
          <a:stretch>
            <a:fillRect/>
          </a:stretch>
        </p:blipFill>
        <p:spPr>
          <a:xfrm>
            <a:off x="5089974" y="2427185"/>
            <a:ext cx="1400909" cy="863263"/>
          </a:xfrm>
          <a:prstGeom prst="rect">
            <a:avLst/>
          </a:prstGeom>
        </p:spPr>
      </p:pic>
      <p:pic>
        <p:nvPicPr>
          <p:cNvPr id="14" name="Afbeelding 13"/>
          <p:cNvPicPr>
            <a:picLocks noChangeAspect="1"/>
          </p:cNvPicPr>
          <p:nvPr/>
        </p:nvPicPr>
        <p:blipFill>
          <a:blip r:embed="rId6"/>
          <a:stretch>
            <a:fillRect/>
          </a:stretch>
        </p:blipFill>
        <p:spPr>
          <a:xfrm>
            <a:off x="4872642" y="1591207"/>
            <a:ext cx="1631984" cy="902299"/>
          </a:xfrm>
          <a:prstGeom prst="rect">
            <a:avLst/>
          </a:prstGeom>
        </p:spPr>
      </p:pic>
      <p:pic>
        <p:nvPicPr>
          <p:cNvPr id="15" name="Afbeelding 14"/>
          <p:cNvPicPr>
            <a:picLocks noChangeAspect="1"/>
          </p:cNvPicPr>
          <p:nvPr/>
        </p:nvPicPr>
        <p:blipFill>
          <a:blip r:embed="rId7"/>
          <a:stretch>
            <a:fillRect/>
          </a:stretch>
        </p:blipFill>
        <p:spPr>
          <a:xfrm>
            <a:off x="3700125" y="2564962"/>
            <a:ext cx="798645" cy="725487"/>
          </a:xfrm>
          <a:prstGeom prst="rect">
            <a:avLst/>
          </a:prstGeom>
        </p:spPr>
      </p:pic>
      <p:pic>
        <p:nvPicPr>
          <p:cNvPr id="16" name="Afbeelding 15"/>
          <p:cNvPicPr>
            <a:picLocks noChangeAspect="1"/>
          </p:cNvPicPr>
          <p:nvPr/>
        </p:nvPicPr>
        <p:blipFill>
          <a:blip r:embed="rId8"/>
          <a:stretch>
            <a:fillRect/>
          </a:stretch>
        </p:blipFill>
        <p:spPr>
          <a:xfrm>
            <a:off x="837887" y="4365954"/>
            <a:ext cx="658425" cy="658425"/>
          </a:xfrm>
          <a:prstGeom prst="rect">
            <a:avLst/>
          </a:prstGeom>
        </p:spPr>
      </p:pic>
      <p:pic>
        <p:nvPicPr>
          <p:cNvPr id="17" name="Afbeelding 16"/>
          <p:cNvPicPr>
            <a:picLocks noChangeAspect="1"/>
          </p:cNvPicPr>
          <p:nvPr/>
        </p:nvPicPr>
        <p:blipFill>
          <a:blip r:embed="rId9"/>
          <a:stretch>
            <a:fillRect/>
          </a:stretch>
        </p:blipFill>
        <p:spPr>
          <a:xfrm>
            <a:off x="1885224" y="4347664"/>
            <a:ext cx="914479" cy="695004"/>
          </a:xfrm>
          <a:prstGeom prst="rect">
            <a:avLst/>
          </a:prstGeom>
        </p:spPr>
      </p:pic>
      <p:pic>
        <p:nvPicPr>
          <p:cNvPr id="18" name="Afbeelding 17"/>
          <p:cNvPicPr>
            <a:picLocks noChangeAspect="1"/>
          </p:cNvPicPr>
          <p:nvPr/>
        </p:nvPicPr>
        <p:blipFill>
          <a:blip r:embed="rId10"/>
          <a:stretch>
            <a:fillRect/>
          </a:stretch>
        </p:blipFill>
        <p:spPr>
          <a:xfrm>
            <a:off x="650160" y="2418256"/>
            <a:ext cx="2830319" cy="1028003"/>
          </a:xfrm>
          <a:prstGeom prst="rect">
            <a:avLst/>
          </a:prstGeom>
        </p:spPr>
      </p:pic>
      <p:pic>
        <p:nvPicPr>
          <p:cNvPr id="19" name="Afbeelding 18"/>
          <p:cNvPicPr>
            <a:picLocks noChangeAspect="1"/>
          </p:cNvPicPr>
          <p:nvPr/>
        </p:nvPicPr>
        <p:blipFill>
          <a:blip r:embed="rId11"/>
          <a:stretch>
            <a:fillRect/>
          </a:stretch>
        </p:blipFill>
        <p:spPr>
          <a:xfrm>
            <a:off x="7184339" y="1540626"/>
            <a:ext cx="1333915" cy="809548"/>
          </a:xfrm>
          <a:prstGeom prst="rect">
            <a:avLst/>
          </a:prstGeom>
        </p:spPr>
      </p:pic>
      <p:pic>
        <p:nvPicPr>
          <p:cNvPr id="21" name="Afbeelding 20"/>
          <p:cNvPicPr>
            <a:picLocks noChangeAspect="1"/>
          </p:cNvPicPr>
          <p:nvPr/>
        </p:nvPicPr>
        <p:blipFill>
          <a:blip r:embed="rId12"/>
          <a:stretch>
            <a:fillRect/>
          </a:stretch>
        </p:blipFill>
        <p:spPr>
          <a:xfrm>
            <a:off x="9401347" y="1676326"/>
            <a:ext cx="1254908" cy="619305"/>
          </a:xfrm>
          <a:prstGeom prst="rect">
            <a:avLst/>
          </a:prstGeom>
        </p:spPr>
      </p:pic>
      <p:pic>
        <p:nvPicPr>
          <p:cNvPr id="22" name="Afbeelding 21"/>
          <p:cNvPicPr>
            <a:picLocks noChangeAspect="1"/>
          </p:cNvPicPr>
          <p:nvPr/>
        </p:nvPicPr>
        <p:blipFill>
          <a:blip r:embed="rId13"/>
          <a:stretch>
            <a:fillRect/>
          </a:stretch>
        </p:blipFill>
        <p:spPr>
          <a:xfrm>
            <a:off x="6999976" y="2551504"/>
            <a:ext cx="3590925" cy="581025"/>
          </a:xfrm>
          <a:prstGeom prst="rect">
            <a:avLst/>
          </a:prstGeom>
        </p:spPr>
      </p:pic>
      <p:pic>
        <p:nvPicPr>
          <p:cNvPr id="24" name="Afbeelding 23"/>
          <p:cNvPicPr>
            <a:picLocks noChangeAspect="1"/>
          </p:cNvPicPr>
          <p:nvPr/>
        </p:nvPicPr>
        <p:blipFill>
          <a:blip r:embed="rId14"/>
          <a:stretch>
            <a:fillRect/>
          </a:stretch>
        </p:blipFill>
        <p:spPr>
          <a:xfrm>
            <a:off x="837890" y="3696435"/>
            <a:ext cx="2377262" cy="361578"/>
          </a:xfrm>
          <a:prstGeom prst="rect">
            <a:avLst/>
          </a:prstGeom>
        </p:spPr>
      </p:pic>
      <p:pic>
        <p:nvPicPr>
          <p:cNvPr id="25" name="Afbeelding 24"/>
          <p:cNvPicPr>
            <a:picLocks noChangeAspect="1"/>
          </p:cNvPicPr>
          <p:nvPr/>
        </p:nvPicPr>
        <p:blipFill>
          <a:blip r:embed="rId15"/>
          <a:stretch>
            <a:fillRect/>
          </a:stretch>
        </p:blipFill>
        <p:spPr>
          <a:xfrm>
            <a:off x="3579888" y="3615729"/>
            <a:ext cx="1242108" cy="444618"/>
          </a:xfrm>
          <a:prstGeom prst="rect">
            <a:avLst/>
          </a:prstGeom>
        </p:spPr>
      </p:pic>
      <p:sp>
        <p:nvSpPr>
          <p:cNvPr id="26" name="Tekstvak 25"/>
          <p:cNvSpPr txBox="1"/>
          <p:nvPr/>
        </p:nvSpPr>
        <p:spPr>
          <a:xfrm>
            <a:off x="4099448" y="328570"/>
            <a:ext cx="5424208" cy="1015663"/>
          </a:xfrm>
          <a:prstGeom prst="rect">
            <a:avLst/>
          </a:prstGeom>
          <a:noFill/>
        </p:spPr>
        <p:txBody>
          <a:bodyPr wrap="square" rtlCol="0">
            <a:spAutoFit/>
          </a:bodyPr>
          <a:lstStyle/>
          <a:p>
            <a:r>
              <a:rPr lang="nl-NL" sz="1200" dirty="0">
                <a:solidFill>
                  <a:srgbClr val="002060"/>
                </a:solidFill>
              </a:rPr>
              <a:t>De partners van het Partnernetwerk Ondervoeding Ouderen werken samen aan een gezamenlijke aanpak van ondervoeding bij ouderen. Zij dragen vanuit de eigen rol en expertise bij aan de bewustwording, vroege herkenning (van risicofactoren voor) en een tijdige, optimale behandeling van ondervoeding bij ouderen. </a:t>
            </a:r>
          </a:p>
          <a:p>
            <a:r>
              <a:rPr lang="nl-NL" sz="1200" dirty="0">
                <a:solidFill>
                  <a:srgbClr val="002060"/>
                </a:solidFill>
              </a:rPr>
              <a:t>Het Partnernetwerk is een initiatief van het Kenniscentrum Ondervoeding.</a:t>
            </a:r>
          </a:p>
        </p:txBody>
      </p:sp>
      <p:pic>
        <p:nvPicPr>
          <p:cNvPr id="2" name="Afbeelding 1"/>
          <p:cNvPicPr>
            <a:picLocks noChangeAspect="1"/>
          </p:cNvPicPr>
          <p:nvPr/>
        </p:nvPicPr>
        <p:blipFill>
          <a:blip r:embed="rId16"/>
          <a:stretch>
            <a:fillRect/>
          </a:stretch>
        </p:blipFill>
        <p:spPr>
          <a:xfrm>
            <a:off x="3188615" y="4092619"/>
            <a:ext cx="2128684" cy="1114011"/>
          </a:xfrm>
          <a:prstGeom prst="rect">
            <a:avLst/>
          </a:prstGeom>
        </p:spPr>
      </p:pic>
      <p:pic>
        <p:nvPicPr>
          <p:cNvPr id="5" name="Afbeelding 4"/>
          <p:cNvPicPr>
            <a:picLocks noChangeAspect="1"/>
          </p:cNvPicPr>
          <p:nvPr/>
        </p:nvPicPr>
        <p:blipFill>
          <a:blip r:embed="rId17"/>
          <a:stretch>
            <a:fillRect/>
          </a:stretch>
        </p:blipFill>
        <p:spPr>
          <a:xfrm>
            <a:off x="7606670" y="4210531"/>
            <a:ext cx="1188768" cy="832137"/>
          </a:xfrm>
          <a:prstGeom prst="rect">
            <a:avLst/>
          </a:prstGeom>
        </p:spPr>
      </p:pic>
      <p:pic>
        <p:nvPicPr>
          <p:cNvPr id="12" name="Afbeelding 11"/>
          <p:cNvPicPr>
            <a:picLocks noChangeAspect="1"/>
          </p:cNvPicPr>
          <p:nvPr/>
        </p:nvPicPr>
        <p:blipFill>
          <a:blip r:embed="rId18"/>
          <a:stretch>
            <a:fillRect/>
          </a:stretch>
        </p:blipFill>
        <p:spPr>
          <a:xfrm>
            <a:off x="7172574" y="3297112"/>
            <a:ext cx="1333915" cy="888531"/>
          </a:xfrm>
          <a:prstGeom prst="rect">
            <a:avLst/>
          </a:prstGeom>
        </p:spPr>
      </p:pic>
      <p:pic>
        <p:nvPicPr>
          <p:cNvPr id="20" name="Afbeelding 19"/>
          <p:cNvPicPr>
            <a:picLocks noChangeAspect="1"/>
          </p:cNvPicPr>
          <p:nvPr/>
        </p:nvPicPr>
        <p:blipFill>
          <a:blip r:embed="rId19"/>
          <a:stretch>
            <a:fillRect/>
          </a:stretch>
        </p:blipFill>
        <p:spPr>
          <a:xfrm>
            <a:off x="6241719" y="3304123"/>
            <a:ext cx="1139666" cy="767685"/>
          </a:xfrm>
          <a:prstGeom prst="rect">
            <a:avLst/>
          </a:prstGeom>
        </p:spPr>
      </p:pic>
      <p:pic>
        <p:nvPicPr>
          <p:cNvPr id="28" name="Afbeelding 27"/>
          <p:cNvPicPr>
            <a:picLocks noChangeAspect="1"/>
          </p:cNvPicPr>
          <p:nvPr/>
        </p:nvPicPr>
        <p:blipFill>
          <a:blip r:embed="rId20"/>
          <a:stretch>
            <a:fillRect/>
          </a:stretch>
        </p:blipFill>
        <p:spPr>
          <a:xfrm>
            <a:off x="690982" y="5577959"/>
            <a:ext cx="2879707" cy="822569"/>
          </a:xfrm>
          <a:prstGeom prst="rect">
            <a:avLst/>
          </a:prstGeom>
        </p:spPr>
      </p:pic>
      <p:pic>
        <p:nvPicPr>
          <p:cNvPr id="29" name="Afbeelding 28"/>
          <p:cNvPicPr>
            <a:picLocks noChangeAspect="1"/>
          </p:cNvPicPr>
          <p:nvPr/>
        </p:nvPicPr>
        <p:blipFill>
          <a:blip r:embed="rId21"/>
          <a:stretch>
            <a:fillRect/>
          </a:stretch>
        </p:blipFill>
        <p:spPr>
          <a:xfrm>
            <a:off x="8297677" y="3428176"/>
            <a:ext cx="2451957" cy="732714"/>
          </a:xfrm>
          <a:prstGeom prst="rect">
            <a:avLst/>
          </a:prstGeom>
        </p:spPr>
      </p:pic>
      <p:pic>
        <p:nvPicPr>
          <p:cNvPr id="31" name="Afbeelding 30"/>
          <p:cNvPicPr>
            <a:picLocks noChangeAspect="1"/>
          </p:cNvPicPr>
          <p:nvPr/>
        </p:nvPicPr>
        <p:blipFill>
          <a:blip r:embed="rId22"/>
          <a:stretch>
            <a:fillRect/>
          </a:stretch>
        </p:blipFill>
        <p:spPr>
          <a:xfrm>
            <a:off x="4261200" y="5271175"/>
            <a:ext cx="1222884" cy="1222884"/>
          </a:xfrm>
          <a:prstGeom prst="rect">
            <a:avLst/>
          </a:prstGeom>
        </p:spPr>
      </p:pic>
      <p:sp>
        <p:nvSpPr>
          <p:cNvPr id="8" name="Tekstvak 7"/>
          <p:cNvSpPr txBox="1"/>
          <p:nvPr/>
        </p:nvSpPr>
        <p:spPr>
          <a:xfrm>
            <a:off x="4200942" y="5271175"/>
            <a:ext cx="1050288" cy="261610"/>
          </a:xfrm>
          <a:prstGeom prst="rect">
            <a:avLst/>
          </a:prstGeom>
          <a:noFill/>
        </p:spPr>
        <p:txBody>
          <a:bodyPr wrap="none" rtlCol="0">
            <a:spAutoFit/>
          </a:bodyPr>
          <a:lstStyle/>
          <a:p>
            <a:r>
              <a:rPr lang="nl-NL" sz="1100" dirty="0"/>
              <a:t>Bedrijfspartner</a:t>
            </a:r>
            <a:endParaRPr lang="nl-NL" sz="1200" dirty="0"/>
          </a:p>
        </p:txBody>
      </p:sp>
      <p:pic>
        <p:nvPicPr>
          <p:cNvPr id="27" name="Afbeelding 26"/>
          <p:cNvPicPr>
            <a:picLocks noChangeAspect="1"/>
          </p:cNvPicPr>
          <p:nvPr/>
        </p:nvPicPr>
        <p:blipFill>
          <a:blip r:embed="rId23"/>
          <a:stretch>
            <a:fillRect/>
          </a:stretch>
        </p:blipFill>
        <p:spPr>
          <a:xfrm>
            <a:off x="9101580" y="4393478"/>
            <a:ext cx="1585097" cy="524301"/>
          </a:xfrm>
          <a:prstGeom prst="rect">
            <a:avLst/>
          </a:prstGeom>
        </p:spPr>
      </p:pic>
      <p:pic>
        <p:nvPicPr>
          <p:cNvPr id="3" name="Afbeelding 2"/>
          <p:cNvPicPr>
            <a:picLocks noChangeAspect="1"/>
          </p:cNvPicPr>
          <p:nvPr/>
        </p:nvPicPr>
        <p:blipFill>
          <a:blip r:embed="rId24"/>
          <a:stretch>
            <a:fillRect/>
          </a:stretch>
        </p:blipFill>
        <p:spPr>
          <a:xfrm>
            <a:off x="9712686" y="322708"/>
            <a:ext cx="1887139" cy="938298"/>
          </a:xfrm>
          <a:prstGeom prst="rect">
            <a:avLst/>
          </a:prstGeom>
        </p:spPr>
      </p:pic>
      <p:sp>
        <p:nvSpPr>
          <p:cNvPr id="4" name="Tekstvak 3"/>
          <p:cNvSpPr txBox="1"/>
          <p:nvPr/>
        </p:nvSpPr>
        <p:spPr>
          <a:xfrm>
            <a:off x="6307782" y="6449445"/>
            <a:ext cx="5292043" cy="461665"/>
          </a:xfrm>
          <a:prstGeom prst="rect">
            <a:avLst/>
          </a:prstGeom>
          <a:noFill/>
        </p:spPr>
        <p:txBody>
          <a:bodyPr wrap="square" rtlCol="0">
            <a:spAutoFit/>
          </a:bodyPr>
          <a:lstStyle/>
          <a:p>
            <a:r>
              <a:rPr lang="nl-NL" sz="1200" dirty="0">
                <a:hlinkClick r:id="rId25"/>
              </a:rPr>
              <a:t>www.kenniscentrumondervoeding.nl/partnernetwerk-ondervoeding-ouderen</a:t>
            </a:r>
            <a:endParaRPr lang="nl-NL" sz="1200" dirty="0"/>
          </a:p>
          <a:p>
            <a:endParaRPr lang="nl-NL" sz="1200" dirty="0"/>
          </a:p>
        </p:txBody>
      </p:sp>
      <p:pic>
        <p:nvPicPr>
          <p:cNvPr id="7" name="Afbeelding 6"/>
          <p:cNvPicPr>
            <a:picLocks noChangeAspect="1"/>
          </p:cNvPicPr>
          <p:nvPr/>
        </p:nvPicPr>
        <p:blipFill>
          <a:blip r:embed="rId26"/>
          <a:stretch>
            <a:fillRect/>
          </a:stretch>
        </p:blipFill>
        <p:spPr>
          <a:xfrm>
            <a:off x="5873939" y="4389970"/>
            <a:ext cx="1261374" cy="542684"/>
          </a:xfrm>
          <a:prstGeom prst="rect">
            <a:avLst/>
          </a:prstGeom>
        </p:spPr>
      </p:pic>
      <p:sp>
        <p:nvSpPr>
          <p:cNvPr id="23" name="Tekstvak 22"/>
          <p:cNvSpPr txBox="1"/>
          <p:nvPr/>
        </p:nvSpPr>
        <p:spPr>
          <a:xfrm>
            <a:off x="837887" y="5271175"/>
            <a:ext cx="862737" cy="261610"/>
          </a:xfrm>
          <a:prstGeom prst="rect">
            <a:avLst/>
          </a:prstGeom>
          <a:noFill/>
        </p:spPr>
        <p:txBody>
          <a:bodyPr wrap="none" rtlCol="0">
            <a:spAutoFit/>
          </a:bodyPr>
          <a:lstStyle/>
          <a:p>
            <a:r>
              <a:rPr lang="nl-NL" sz="1100" dirty="0"/>
              <a:t>Toehoorder</a:t>
            </a:r>
          </a:p>
        </p:txBody>
      </p:sp>
      <p:pic>
        <p:nvPicPr>
          <p:cNvPr id="30" name="Afbeelding 29"/>
          <p:cNvPicPr>
            <a:picLocks noChangeAspect="1"/>
          </p:cNvPicPr>
          <p:nvPr/>
        </p:nvPicPr>
        <p:blipFill>
          <a:blip r:embed="rId27"/>
          <a:stretch>
            <a:fillRect/>
          </a:stretch>
        </p:blipFill>
        <p:spPr>
          <a:xfrm>
            <a:off x="6174595" y="5553213"/>
            <a:ext cx="1853345" cy="737680"/>
          </a:xfrm>
          <a:prstGeom prst="rect">
            <a:avLst/>
          </a:prstGeom>
        </p:spPr>
      </p:pic>
      <p:sp>
        <p:nvSpPr>
          <p:cNvPr id="32" name="Tekstvak 31"/>
          <p:cNvSpPr txBox="1"/>
          <p:nvPr/>
        </p:nvSpPr>
        <p:spPr>
          <a:xfrm>
            <a:off x="6241719" y="5271175"/>
            <a:ext cx="1080745" cy="261610"/>
          </a:xfrm>
          <a:prstGeom prst="rect">
            <a:avLst/>
          </a:prstGeom>
          <a:noFill/>
        </p:spPr>
        <p:txBody>
          <a:bodyPr wrap="none" rtlCol="0">
            <a:spAutoFit/>
          </a:bodyPr>
          <a:lstStyle/>
          <a:p>
            <a:r>
              <a:rPr lang="nl-NL" sz="1100" dirty="0"/>
              <a:t>In opdracht van</a:t>
            </a:r>
          </a:p>
        </p:txBody>
      </p:sp>
    </p:spTree>
    <p:extLst>
      <p:ext uri="{BB962C8B-B14F-4D97-AF65-F5344CB8AC3E}">
        <p14:creationId xmlns:p14="http://schemas.microsoft.com/office/powerpoint/2010/main" val="361665339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TotalTime>
  <Words>83</Words>
  <Application>Microsoft Office PowerPoint</Application>
  <PresentationFormat>Breedbeeld</PresentationFormat>
  <Paragraphs>10</Paragraphs>
  <Slides>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vt:i4>
      </vt:variant>
    </vt:vector>
  </HeadingPairs>
  <TitlesOfParts>
    <vt:vector size="6" baseType="lpstr">
      <vt:lpstr>Arial</vt:lpstr>
      <vt:lpstr>Calibri</vt:lpstr>
      <vt:lpstr>Calibri Light</vt:lpstr>
      <vt:lpstr>Kantoorthema</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Anja Evers</dc:creator>
  <cp:lastModifiedBy>Ellen van der Heijden</cp:lastModifiedBy>
  <cp:revision>23</cp:revision>
  <dcterms:created xsi:type="dcterms:W3CDTF">2022-03-24T10:58:47Z</dcterms:created>
  <dcterms:modified xsi:type="dcterms:W3CDTF">2022-04-01T06:53:46Z</dcterms:modified>
</cp:coreProperties>
</file>