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1"/>
  </p:notesMasterIdLst>
  <p:sldIdLst>
    <p:sldId id="258" r:id="rId5"/>
    <p:sldId id="259" r:id="rId6"/>
    <p:sldId id="260" r:id="rId7"/>
    <p:sldId id="261" r:id="rId8"/>
    <p:sldId id="264" r:id="rId9"/>
    <p:sldId id="316" r:id="rId10"/>
    <p:sldId id="266" r:id="rId11"/>
    <p:sldId id="321" r:id="rId12"/>
    <p:sldId id="322" r:id="rId13"/>
    <p:sldId id="352" r:id="rId14"/>
    <p:sldId id="722" r:id="rId15"/>
    <p:sldId id="319" r:id="rId16"/>
    <p:sldId id="323" r:id="rId17"/>
    <p:sldId id="721" r:id="rId18"/>
    <p:sldId id="272" r:id="rId19"/>
    <p:sldId id="318" r:id="rId20"/>
    <p:sldId id="336" r:id="rId21"/>
    <p:sldId id="320" r:id="rId22"/>
    <p:sldId id="332" r:id="rId23"/>
    <p:sldId id="333" r:id="rId24"/>
    <p:sldId id="334" r:id="rId25"/>
    <p:sldId id="335" r:id="rId26"/>
    <p:sldId id="723" r:id="rId27"/>
    <p:sldId id="274" r:id="rId28"/>
    <p:sldId id="503" r:id="rId29"/>
    <p:sldId id="276" r:id="rId30"/>
    <p:sldId id="277" r:id="rId31"/>
    <p:sldId id="278" r:id="rId32"/>
    <p:sldId id="279" r:id="rId33"/>
    <p:sldId id="280" r:id="rId34"/>
    <p:sldId id="664" r:id="rId35"/>
    <p:sldId id="734" r:id="rId36"/>
    <p:sldId id="736" r:id="rId37"/>
    <p:sldId id="737" r:id="rId38"/>
    <p:sldId id="738" r:id="rId39"/>
    <p:sldId id="739" r:id="rId40"/>
    <p:sldId id="712" r:id="rId41"/>
    <p:sldId id="713" r:id="rId42"/>
    <p:sldId id="724" r:id="rId43"/>
    <p:sldId id="714" r:id="rId44"/>
    <p:sldId id="725" r:id="rId45"/>
    <p:sldId id="726" r:id="rId46"/>
    <p:sldId id="728" r:id="rId47"/>
    <p:sldId id="731" r:id="rId48"/>
    <p:sldId id="732" r:id="rId49"/>
    <p:sldId id="1726" r:id="rId50"/>
    <p:sldId id="1721" r:id="rId51"/>
    <p:sldId id="1722" r:id="rId52"/>
    <p:sldId id="1723" r:id="rId53"/>
    <p:sldId id="1724" r:id="rId54"/>
    <p:sldId id="330" r:id="rId55"/>
    <p:sldId id="331" r:id="rId56"/>
    <p:sldId id="1720" r:id="rId57"/>
    <p:sldId id="345" r:id="rId58"/>
    <p:sldId id="346" r:id="rId59"/>
    <p:sldId id="347" r:id="rId60"/>
    <p:sldId id="348" r:id="rId61"/>
    <p:sldId id="349" r:id="rId62"/>
    <p:sldId id="350" r:id="rId63"/>
    <p:sldId id="288" r:id="rId64"/>
    <p:sldId id="289" r:id="rId65"/>
    <p:sldId id="290" r:id="rId66"/>
    <p:sldId id="293" r:id="rId67"/>
    <p:sldId id="337" r:id="rId68"/>
    <p:sldId id="295" r:id="rId69"/>
    <p:sldId id="338" r:id="rId70"/>
    <p:sldId id="342" r:id="rId71"/>
    <p:sldId id="298" r:id="rId72"/>
    <p:sldId id="305" r:id="rId73"/>
    <p:sldId id="307" r:id="rId74"/>
    <p:sldId id="308" r:id="rId75"/>
    <p:sldId id="344" r:id="rId76"/>
    <p:sldId id="501" r:id="rId77"/>
    <p:sldId id="701" r:id="rId78"/>
    <p:sldId id="697" r:id="rId79"/>
    <p:sldId id="1727" r:id="rId8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AF4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D8900D-0CB7-0A31-439B-CA99DDE618C4}" v="18" dt="2025-03-18T12:34:43.3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6" autoAdjust="0"/>
    <p:restoredTop sz="63819" autoAdjust="0"/>
  </p:normalViewPr>
  <p:slideViewPr>
    <p:cSldViewPr snapToGrid="0">
      <p:cViewPr varScale="1">
        <p:scale>
          <a:sx n="64" d="100"/>
          <a:sy n="64" d="100"/>
        </p:scale>
        <p:origin x="1908" y="96"/>
      </p:cViewPr>
      <p:guideLst>
        <p:guide orient="horz" pos="2160"/>
        <p:guide pos="3840"/>
      </p:guideLst>
    </p:cSldViewPr>
  </p:slideViewPr>
  <p:outlineViewPr>
    <p:cViewPr>
      <p:scale>
        <a:sx n="33" d="100"/>
        <a:sy n="33" d="100"/>
      </p:scale>
      <p:origin x="0" y="-322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ke Naumann" userId="6639de1d-435d-4a31-b337-296e347e3680" providerId="ADAL" clId="{130A21B1-282B-4431-B366-2BAF97502E3A}"/>
    <pc:docChg chg="custSel delSld modSld">
      <pc:chgData name="Elke Naumann" userId="6639de1d-435d-4a31-b337-296e347e3680" providerId="ADAL" clId="{130A21B1-282B-4431-B366-2BAF97502E3A}" dt="2024-11-19T09:07:31.395" v="41" actId="47"/>
      <pc:docMkLst>
        <pc:docMk/>
      </pc:docMkLst>
      <pc:sldChg chg="addSp delSp modSp mod">
        <pc:chgData name="Elke Naumann" userId="6639de1d-435d-4a31-b337-296e347e3680" providerId="ADAL" clId="{130A21B1-282B-4431-B366-2BAF97502E3A}" dt="2024-11-19T09:01:09.654" v="3" actId="1076"/>
        <pc:sldMkLst>
          <pc:docMk/>
          <pc:sldMk cId="3824803138" sldId="288"/>
        </pc:sldMkLst>
        <pc:picChg chg="del">
          <ac:chgData name="Elke Naumann" userId="6639de1d-435d-4a31-b337-296e347e3680" providerId="ADAL" clId="{130A21B1-282B-4431-B366-2BAF97502E3A}" dt="2024-11-19T09:01:07.121" v="2" actId="478"/>
          <ac:picMkLst>
            <pc:docMk/>
            <pc:sldMk cId="3824803138" sldId="288"/>
            <ac:picMk id="2" creationId="{00000000-0000-0000-0000-000000000000}"/>
          </ac:picMkLst>
        </pc:picChg>
        <pc:picChg chg="add mod">
          <ac:chgData name="Elke Naumann" userId="6639de1d-435d-4a31-b337-296e347e3680" providerId="ADAL" clId="{130A21B1-282B-4431-B366-2BAF97502E3A}" dt="2024-11-19T09:01:09.654" v="3" actId="1076"/>
          <ac:picMkLst>
            <pc:docMk/>
            <pc:sldMk cId="3824803138" sldId="288"/>
            <ac:picMk id="5" creationId="{E8BF013E-6765-281A-8EB4-B2F6659EFD37}"/>
          </ac:picMkLst>
        </pc:picChg>
        <pc:picChg chg="del">
          <ac:chgData name="Elke Naumann" userId="6639de1d-435d-4a31-b337-296e347e3680" providerId="ADAL" clId="{130A21B1-282B-4431-B366-2BAF97502E3A}" dt="2024-11-19T09:00:59.173" v="0" actId="478"/>
          <ac:picMkLst>
            <pc:docMk/>
            <pc:sldMk cId="3824803138" sldId="288"/>
            <ac:picMk id="7" creationId="{C7C37699-1A8D-4D43-9E6B-0CFD06FE8263}"/>
          </ac:picMkLst>
        </pc:picChg>
      </pc:sldChg>
      <pc:sldChg chg="addSp delSp modSp mod">
        <pc:chgData name="Elke Naumann" userId="6639de1d-435d-4a31-b337-296e347e3680" providerId="ADAL" clId="{130A21B1-282B-4431-B366-2BAF97502E3A}" dt="2024-11-19T09:04:21.246" v="10" actId="478"/>
        <pc:sldMkLst>
          <pc:docMk/>
          <pc:sldMk cId="1603390563" sldId="293"/>
        </pc:sldMkLst>
        <pc:spChg chg="add del mod">
          <ac:chgData name="Elke Naumann" userId="6639de1d-435d-4a31-b337-296e347e3680" providerId="ADAL" clId="{130A21B1-282B-4431-B366-2BAF97502E3A}" dt="2024-11-19T09:04:21.246" v="10" actId="478"/>
          <ac:spMkLst>
            <pc:docMk/>
            <pc:sldMk cId="1603390563" sldId="293"/>
            <ac:spMk id="3" creationId="{360D97FA-519E-9958-72A2-EBF89DFD8A9F}"/>
          </ac:spMkLst>
        </pc:spChg>
        <pc:spChg chg="add mod">
          <ac:chgData name="Elke Naumann" userId="6639de1d-435d-4a31-b337-296e347e3680" providerId="ADAL" clId="{130A21B1-282B-4431-B366-2BAF97502E3A}" dt="2024-11-19T09:04:19.442" v="9"/>
          <ac:spMkLst>
            <pc:docMk/>
            <pc:sldMk cId="1603390563" sldId="293"/>
            <ac:spMk id="4" creationId="{2D7C8ADC-1429-DC41-A4B2-D88D33780166}"/>
          </ac:spMkLst>
        </pc:spChg>
        <pc:spChg chg="del mod">
          <ac:chgData name="Elke Naumann" userId="6639de1d-435d-4a31-b337-296e347e3680" providerId="ADAL" clId="{130A21B1-282B-4431-B366-2BAF97502E3A}" dt="2024-11-19T09:04:18.240" v="8" actId="478"/>
          <ac:spMkLst>
            <pc:docMk/>
            <pc:sldMk cId="1603390563" sldId="293"/>
            <ac:spMk id="38915" creationId="{00000000-0000-0000-0000-000000000000}"/>
          </ac:spMkLst>
        </pc:spChg>
      </pc:sldChg>
      <pc:sldChg chg="modSp mod">
        <pc:chgData name="Elke Naumann" userId="6639de1d-435d-4a31-b337-296e347e3680" providerId="ADAL" clId="{130A21B1-282B-4431-B366-2BAF97502E3A}" dt="2024-11-19T09:03:33.608" v="7" actId="14100"/>
        <pc:sldMkLst>
          <pc:docMk/>
          <pc:sldMk cId="4093075646" sldId="298"/>
        </pc:sldMkLst>
        <pc:spChg chg="mod">
          <ac:chgData name="Elke Naumann" userId="6639de1d-435d-4a31-b337-296e347e3680" providerId="ADAL" clId="{130A21B1-282B-4431-B366-2BAF97502E3A}" dt="2024-11-19T09:03:33.608" v="7" actId="14100"/>
          <ac:spMkLst>
            <pc:docMk/>
            <pc:sldMk cId="4093075646" sldId="298"/>
            <ac:spMk id="10243" creationId="{00000000-0000-0000-0000-000000000000}"/>
          </ac:spMkLst>
        </pc:spChg>
      </pc:sldChg>
      <pc:sldChg chg="del">
        <pc:chgData name="Elke Naumann" userId="6639de1d-435d-4a31-b337-296e347e3680" providerId="ADAL" clId="{130A21B1-282B-4431-B366-2BAF97502E3A}" dt="2024-11-19T09:04:31.193" v="11" actId="47"/>
        <pc:sldMkLst>
          <pc:docMk/>
          <pc:sldMk cId="3297195612" sldId="306"/>
        </pc:sldMkLst>
      </pc:sldChg>
      <pc:sldChg chg="del">
        <pc:chgData name="Elke Naumann" userId="6639de1d-435d-4a31-b337-296e347e3680" providerId="ADAL" clId="{130A21B1-282B-4431-B366-2BAF97502E3A}" dt="2024-11-19T09:07:31.395" v="41" actId="47"/>
        <pc:sldMkLst>
          <pc:docMk/>
          <pc:sldMk cId="1026447651" sldId="698"/>
        </pc:sldMkLst>
      </pc:sldChg>
      <pc:sldChg chg="mod modShow">
        <pc:chgData name="Elke Naumann" userId="6639de1d-435d-4a31-b337-296e347e3680" providerId="ADAL" clId="{130A21B1-282B-4431-B366-2BAF97502E3A}" dt="2024-11-19T09:04:56.520" v="13" actId="729"/>
        <pc:sldMkLst>
          <pc:docMk/>
          <pc:sldMk cId="657528258" sldId="699"/>
        </pc:sldMkLst>
      </pc:sldChg>
      <pc:sldChg chg="mod modShow">
        <pc:chgData name="Elke Naumann" userId="6639de1d-435d-4a31-b337-296e347e3680" providerId="ADAL" clId="{130A21B1-282B-4431-B366-2BAF97502E3A}" dt="2024-11-19T09:04:54.213" v="12" actId="729"/>
        <pc:sldMkLst>
          <pc:docMk/>
          <pc:sldMk cId="3566627750" sldId="700"/>
        </pc:sldMkLst>
      </pc:sldChg>
      <pc:sldChg chg="addSp delSp modSp mod">
        <pc:chgData name="Elke Naumann" userId="6639de1d-435d-4a31-b337-296e347e3680" providerId="ADAL" clId="{130A21B1-282B-4431-B366-2BAF97502E3A}" dt="2024-11-19T09:07:26.782" v="40" actId="1076"/>
        <pc:sldMkLst>
          <pc:docMk/>
          <pc:sldMk cId="4051621958" sldId="701"/>
        </pc:sldMkLst>
        <pc:spChg chg="add mod">
          <ac:chgData name="Elke Naumann" userId="6639de1d-435d-4a31-b337-296e347e3680" providerId="ADAL" clId="{130A21B1-282B-4431-B366-2BAF97502E3A}" dt="2024-11-19T09:07:26.782" v="40" actId="1076"/>
          <ac:spMkLst>
            <pc:docMk/>
            <pc:sldMk cId="4051621958" sldId="701"/>
            <ac:spMk id="2" creationId="{E975E029-6569-879A-1879-5292009DFB7D}"/>
          </ac:spMkLst>
        </pc:spChg>
        <pc:spChg chg="add mod">
          <ac:chgData name="Elke Naumann" userId="6639de1d-435d-4a31-b337-296e347e3680" providerId="ADAL" clId="{130A21B1-282B-4431-B366-2BAF97502E3A}" dt="2024-11-19T09:06:38.303" v="27" actId="14100"/>
          <ac:spMkLst>
            <pc:docMk/>
            <pc:sldMk cId="4051621958" sldId="701"/>
            <ac:spMk id="5" creationId="{91F11C10-BBD6-7933-CBB8-65E6088B7EA2}"/>
          </ac:spMkLst>
        </pc:spChg>
        <pc:spChg chg="del">
          <ac:chgData name="Elke Naumann" userId="6639de1d-435d-4a31-b337-296e347e3680" providerId="ADAL" clId="{130A21B1-282B-4431-B366-2BAF97502E3A}" dt="2024-11-19T09:05:28.050" v="16" actId="478"/>
          <ac:spMkLst>
            <pc:docMk/>
            <pc:sldMk cId="4051621958" sldId="701"/>
            <ac:spMk id="6" creationId="{00000000-0000-0000-0000-000000000000}"/>
          </ac:spMkLst>
        </pc:spChg>
        <pc:picChg chg="mod">
          <ac:chgData name="Elke Naumann" userId="6639de1d-435d-4a31-b337-296e347e3680" providerId="ADAL" clId="{130A21B1-282B-4431-B366-2BAF97502E3A}" dt="2024-11-19T09:07:20.529" v="38" actId="1076"/>
          <ac:picMkLst>
            <pc:docMk/>
            <pc:sldMk cId="4051621958" sldId="701"/>
            <ac:picMk id="14" creationId="{439E97D1-07AC-6905-066F-9985D4D56004}"/>
          </ac:picMkLst>
        </pc:picChg>
      </pc:sldChg>
    </pc:docChg>
  </pc:docChgLst>
  <pc:docChgLst>
    <pc:chgData name="Elke Naumann" userId="6639de1d-435d-4a31-b337-296e347e3680" providerId="ADAL" clId="{242C7289-EAD5-4E04-BFBE-C81E521ED524}"/>
    <pc:docChg chg="undo custSel addSld delSld modSld sldOrd delMainMaster">
      <pc:chgData name="Elke Naumann" userId="6639de1d-435d-4a31-b337-296e347e3680" providerId="ADAL" clId="{242C7289-EAD5-4E04-BFBE-C81E521ED524}" dt="2024-11-19T08:40:17.448" v="2134" actId="20577"/>
      <pc:docMkLst>
        <pc:docMk/>
      </pc:docMkLst>
      <pc:sldChg chg="modSp mod">
        <pc:chgData name="Elke Naumann" userId="6639de1d-435d-4a31-b337-296e347e3680" providerId="ADAL" clId="{242C7289-EAD5-4E04-BFBE-C81E521ED524}" dt="2024-11-14T10:42:55.489" v="575" actId="27636"/>
        <pc:sldMkLst>
          <pc:docMk/>
          <pc:sldMk cId="3228182298" sldId="261"/>
        </pc:sldMkLst>
        <pc:spChg chg="mod">
          <ac:chgData name="Elke Naumann" userId="6639de1d-435d-4a31-b337-296e347e3680" providerId="ADAL" clId="{242C7289-EAD5-4E04-BFBE-C81E521ED524}" dt="2024-11-14T10:42:55.489" v="575" actId="27636"/>
          <ac:spMkLst>
            <pc:docMk/>
            <pc:sldMk cId="3228182298" sldId="261"/>
            <ac:spMk id="6146" creationId="{00000000-0000-0000-0000-000000000000}"/>
          </ac:spMkLst>
        </pc:spChg>
      </pc:sldChg>
      <pc:sldChg chg="modSp mod">
        <pc:chgData name="Elke Naumann" userId="6639de1d-435d-4a31-b337-296e347e3680" providerId="ADAL" clId="{242C7289-EAD5-4E04-BFBE-C81E521ED524}" dt="2024-11-14T10:06:13.626" v="189" actId="1076"/>
        <pc:sldMkLst>
          <pc:docMk/>
          <pc:sldMk cId="3737973231" sldId="264"/>
        </pc:sldMkLst>
        <pc:spChg chg="mod">
          <ac:chgData name="Elke Naumann" userId="6639de1d-435d-4a31-b337-296e347e3680" providerId="ADAL" clId="{242C7289-EAD5-4E04-BFBE-C81E521ED524}" dt="2024-11-14T10:06:09.969" v="188" actId="20577"/>
          <ac:spMkLst>
            <pc:docMk/>
            <pc:sldMk cId="3737973231" sldId="264"/>
            <ac:spMk id="24578" creationId="{00000000-0000-0000-0000-000000000000}"/>
          </ac:spMkLst>
        </pc:spChg>
        <pc:picChg chg="mod">
          <ac:chgData name="Elke Naumann" userId="6639de1d-435d-4a31-b337-296e347e3680" providerId="ADAL" clId="{242C7289-EAD5-4E04-BFBE-C81E521ED524}" dt="2024-11-14T10:06:13.626" v="189" actId="1076"/>
          <ac:picMkLst>
            <pc:docMk/>
            <pc:sldMk cId="3737973231" sldId="264"/>
            <ac:picMk id="2" creationId="{00000000-0000-0000-0000-000000000000}"/>
          </ac:picMkLst>
        </pc:picChg>
      </pc:sldChg>
      <pc:sldChg chg="del">
        <pc:chgData name="Elke Naumann" userId="6639de1d-435d-4a31-b337-296e347e3680" providerId="ADAL" clId="{242C7289-EAD5-4E04-BFBE-C81E521ED524}" dt="2024-11-14T10:17:54.761" v="410" actId="47"/>
        <pc:sldMkLst>
          <pc:docMk/>
          <pc:sldMk cId="820423125" sldId="267"/>
        </pc:sldMkLst>
      </pc:sldChg>
      <pc:sldChg chg="addSp delSp modSp mod ord modNotesTx">
        <pc:chgData name="Elke Naumann" userId="6639de1d-435d-4a31-b337-296e347e3680" providerId="ADAL" clId="{242C7289-EAD5-4E04-BFBE-C81E521ED524}" dt="2024-11-14T10:53:29.353" v="643" actId="14100"/>
        <pc:sldMkLst>
          <pc:docMk/>
          <pc:sldMk cId="156727790" sldId="272"/>
        </pc:sldMkLst>
        <pc:spChg chg="mod">
          <ac:chgData name="Elke Naumann" userId="6639de1d-435d-4a31-b337-296e347e3680" providerId="ADAL" clId="{242C7289-EAD5-4E04-BFBE-C81E521ED524}" dt="2024-11-14T10:53:15.487" v="641" actId="20577"/>
          <ac:spMkLst>
            <pc:docMk/>
            <pc:sldMk cId="156727790" sldId="272"/>
            <ac:spMk id="17410" creationId="{00000000-0000-0000-0000-000000000000}"/>
          </ac:spMkLst>
        </pc:spChg>
        <pc:spChg chg="mod">
          <ac:chgData name="Elke Naumann" userId="6639de1d-435d-4a31-b337-296e347e3680" providerId="ADAL" clId="{242C7289-EAD5-4E04-BFBE-C81E521ED524}" dt="2024-11-14T10:51:09.492" v="596" actId="20577"/>
          <ac:spMkLst>
            <pc:docMk/>
            <pc:sldMk cId="156727790" sldId="272"/>
            <ac:spMk id="17412" creationId="{00000000-0000-0000-0000-000000000000}"/>
          </ac:spMkLst>
        </pc:spChg>
        <pc:picChg chg="add mod">
          <ac:chgData name="Elke Naumann" userId="6639de1d-435d-4a31-b337-296e347e3680" providerId="ADAL" clId="{242C7289-EAD5-4E04-BFBE-C81E521ED524}" dt="2024-11-14T10:53:29.353" v="643" actId="14100"/>
          <ac:picMkLst>
            <pc:docMk/>
            <pc:sldMk cId="156727790" sldId="272"/>
            <ac:picMk id="2" creationId="{A8BF3F79-FA98-B489-BBAD-B3CE78BF02EF}"/>
          </ac:picMkLst>
        </pc:picChg>
        <pc:picChg chg="del">
          <ac:chgData name="Elke Naumann" userId="6639de1d-435d-4a31-b337-296e347e3680" providerId="ADAL" clId="{242C7289-EAD5-4E04-BFBE-C81E521ED524}" dt="2024-11-14T10:52:33.140" v="612" actId="478"/>
          <ac:picMkLst>
            <pc:docMk/>
            <pc:sldMk cId="156727790" sldId="272"/>
            <ac:picMk id="17411" creationId="{00000000-0000-0000-0000-000000000000}"/>
          </ac:picMkLst>
        </pc:picChg>
      </pc:sldChg>
      <pc:sldChg chg="addSp delSp modSp mod">
        <pc:chgData name="Elke Naumann" userId="6639de1d-435d-4a31-b337-296e347e3680" providerId="ADAL" clId="{242C7289-EAD5-4E04-BFBE-C81E521ED524}" dt="2024-11-14T10:36:57.334" v="485" actId="14100"/>
        <pc:sldMkLst>
          <pc:docMk/>
          <pc:sldMk cId="2964149419" sldId="274"/>
        </pc:sldMkLst>
        <pc:spChg chg="add mod">
          <ac:chgData name="Elke Naumann" userId="6639de1d-435d-4a31-b337-296e347e3680" providerId="ADAL" clId="{242C7289-EAD5-4E04-BFBE-C81E521ED524}" dt="2024-11-14T10:27:21.483" v="452" actId="255"/>
          <ac:spMkLst>
            <pc:docMk/>
            <pc:sldMk cId="2964149419" sldId="274"/>
            <ac:spMk id="3" creationId="{C9228CBC-91FD-EC6F-3342-CE40503657D1}"/>
          </ac:spMkLst>
        </pc:spChg>
        <pc:picChg chg="add mod">
          <ac:chgData name="Elke Naumann" userId="6639de1d-435d-4a31-b337-296e347e3680" providerId="ADAL" clId="{242C7289-EAD5-4E04-BFBE-C81E521ED524}" dt="2024-11-14T10:36:08.115" v="476" actId="14100"/>
          <ac:picMkLst>
            <pc:docMk/>
            <pc:sldMk cId="2964149419" sldId="274"/>
            <ac:picMk id="2" creationId="{BA994269-799C-79E8-7AF5-0D814F716576}"/>
          </ac:picMkLst>
        </pc:picChg>
        <pc:picChg chg="add del mod">
          <ac:chgData name="Elke Naumann" userId="6639de1d-435d-4a31-b337-296e347e3680" providerId="ADAL" clId="{242C7289-EAD5-4E04-BFBE-C81E521ED524}" dt="2024-11-14T10:30:50.226" v="458" actId="478"/>
          <ac:picMkLst>
            <pc:docMk/>
            <pc:sldMk cId="2964149419" sldId="274"/>
            <ac:picMk id="4" creationId="{89EEFC2C-7A48-D043-AD84-CF55DA45C0D2}"/>
          </ac:picMkLst>
        </pc:picChg>
        <pc:picChg chg="add mod">
          <ac:chgData name="Elke Naumann" userId="6639de1d-435d-4a31-b337-296e347e3680" providerId="ADAL" clId="{242C7289-EAD5-4E04-BFBE-C81E521ED524}" dt="2024-11-14T10:36:57.334" v="485" actId="14100"/>
          <ac:picMkLst>
            <pc:docMk/>
            <pc:sldMk cId="2964149419" sldId="274"/>
            <ac:picMk id="5" creationId="{0192FF62-45A4-816F-8F81-8E3BD0D6F0AE}"/>
          </ac:picMkLst>
        </pc:picChg>
        <pc:picChg chg="add mod">
          <ac:chgData name="Elke Naumann" userId="6639de1d-435d-4a31-b337-296e347e3680" providerId="ADAL" clId="{242C7289-EAD5-4E04-BFBE-C81E521ED524}" dt="2024-11-14T10:36:53.190" v="482" actId="1076"/>
          <ac:picMkLst>
            <pc:docMk/>
            <pc:sldMk cId="2964149419" sldId="274"/>
            <ac:picMk id="6" creationId="{C650C097-8131-457A-647F-62940BE66D0A}"/>
          </ac:picMkLst>
        </pc:picChg>
        <pc:picChg chg="add mod">
          <ac:chgData name="Elke Naumann" userId="6639de1d-435d-4a31-b337-296e347e3680" providerId="ADAL" clId="{242C7289-EAD5-4E04-BFBE-C81E521ED524}" dt="2024-11-14T10:36:54.195" v="483" actId="1076"/>
          <ac:picMkLst>
            <pc:docMk/>
            <pc:sldMk cId="2964149419" sldId="274"/>
            <ac:picMk id="7" creationId="{D591B9EA-10FA-B5FE-C6A7-F75F3FBE571D}"/>
          </ac:picMkLst>
        </pc:picChg>
        <pc:picChg chg="add mod">
          <ac:chgData name="Elke Naumann" userId="6639de1d-435d-4a31-b337-296e347e3680" providerId="ADAL" clId="{242C7289-EAD5-4E04-BFBE-C81E521ED524}" dt="2024-11-14T10:36:49.266" v="479" actId="1076"/>
          <ac:picMkLst>
            <pc:docMk/>
            <pc:sldMk cId="2964149419" sldId="274"/>
            <ac:picMk id="8" creationId="{4AD81B13-9FF2-7908-24CB-4209E647BF41}"/>
          </ac:picMkLst>
        </pc:picChg>
        <pc:picChg chg="del">
          <ac:chgData name="Elke Naumann" userId="6639de1d-435d-4a31-b337-296e347e3680" providerId="ADAL" clId="{242C7289-EAD5-4E04-BFBE-C81E521ED524}" dt="2024-11-14T10:35:55.490" v="470" actId="478"/>
          <ac:picMkLst>
            <pc:docMk/>
            <pc:sldMk cId="2964149419" sldId="274"/>
            <ac:picMk id="19459" creationId="{00000000-0000-0000-0000-000000000000}"/>
          </ac:picMkLst>
        </pc:picChg>
        <pc:picChg chg="del">
          <ac:chgData name="Elke Naumann" userId="6639de1d-435d-4a31-b337-296e347e3680" providerId="ADAL" clId="{242C7289-EAD5-4E04-BFBE-C81E521ED524}" dt="2024-11-14T10:36:01.882" v="473" actId="478"/>
          <ac:picMkLst>
            <pc:docMk/>
            <pc:sldMk cId="2964149419" sldId="274"/>
            <ac:picMk id="19460" creationId="{00000000-0000-0000-0000-000000000000}"/>
          </ac:picMkLst>
        </pc:picChg>
        <pc:picChg chg="del">
          <ac:chgData name="Elke Naumann" userId="6639de1d-435d-4a31-b337-296e347e3680" providerId="ADAL" clId="{242C7289-EAD5-4E04-BFBE-C81E521ED524}" dt="2024-11-14T10:34:12.605" v="464" actId="478"/>
          <ac:picMkLst>
            <pc:docMk/>
            <pc:sldMk cId="2964149419" sldId="274"/>
            <ac:picMk id="19461" creationId="{00000000-0000-0000-0000-000000000000}"/>
          </ac:picMkLst>
        </pc:picChg>
        <pc:picChg chg="del">
          <ac:chgData name="Elke Naumann" userId="6639de1d-435d-4a31-b337-296e347e3680" providerId="ADAL" clId="{242C7289-EAD5-4E04-BFBE-C81E521ED524}" dt="2024-11-14T10:30:27.898" v="457" actId="478"/>
          <ac:picMkLst>
            <pc:docMk/>
            <pc:sldMk cId="2964149419" sldId="274"/>
            <ac:picMk id="19463" creationId="{00000000-0000-0000-0000-000000000000}"/>
          </ac:picMkLst>
        </pc:picChg>
        <pc:picChg chg="del">
          <ac:chgData name="Elke Naumann" userId="6639de1d-435d-4a31-b337-296e347e3680" providerId="ADAL" clId="{242C7289-EAD5-4E04-BFBE-C81E521ED524}" dt="2024-11-14T10:29:00.494" v="453" actId="478"/>
          <ac:picMkLst>
            <pc:docMk/>
            <pc:sldMk cId="2964149419" sldId="274"/>
            <ac:picMk id="19464" creationId="{00000000-0000-0000-0000-000000000000}"/>
          </ac:picMkLst>
        </pc:picChg>
        <pc:picChg chg="del">
          <ac:chgData name="Elke Naumann" userId="6639de1d-435d-4a31-b337-296e347e3680" providerId="ADAL" clId="{242C7289-EAD5-4E04-BFBE-C81E521ED524}" dt="2024-11-14T10:26:59.093" v="424" actId="478"/>
          <ac:picMkLst>
            <pc:docMk/>
            <pc:sldMk cId="2964149419" sldId="274"/>
            <ac:picMk id="19465" creationId="{00000000-0000-0000-0000-000000000000}"/>
          </ac:picMkLst>
        </pc:picChg>
      </pc:sldChg>
      <pc:sldChg chg="modSp mod ord">
        <pc:chgData name="Elke Naumann" userId="6639de1d-435d-4a31-b337-296e347e3680" providerId="ADAL" clId="{242C7289-EAD5-4E04-BFBE-C81E521ED524}" dt="2024-11-14T10:59:53.177" v="762" actId="27636"/>
        <pc:sldMkLst>
          <pc:docMk/>
          <pc:sldMk cId="4251907143" sldId="276"/>
        </pc:sldMkLst>
        <pc:spChg chg="mod">
          <ac:chgData name="Elke Naumann" userId="6639de1d-435d-4a31-b337-296e347e3680" providerId="ADAL" clId="{242C7289-EAD5-4E04-BFBE-C81E521ED524}" dt="2024-11-14T10:59:47.792" v="750" actId="1076"/>
          <ac:spMkLst>
            <pc:docMk/>
            <pc:sldMk cId="4251907143" sldId="276"/>
            <ac:spMk id="21506" creationId="{00000000-0000-0000-0000-000000000000}"/>
          </ac:spMkLst>
        </pc:spChg>
        <pc:spChg chg="mod">
          <ac:chgData name="Elke Naumann" userId="6639de1d-435d-4a31-b337-296e347e3680" providerId="ADAL" clId="{242C7289-EAD5-4E04-BFBE-C81E521ED524}" dt="2024-11-14T10:59:53.177" v="762" actId="27636"/>
          <ac:spMkLst>
            <pc:docMk/>
            <pc:sldMk cId="4251907143" sldId="276"/>
            <ac:spMk id="21507" creationId="{00000000-0000-0000-0000-000000000000}"/>
          </ac:spMkLst>
        </pc:spChg>
      </pc:sldChg>
      <pc:sldChg chg="ord">
        <pc:chgData name="Elke Naumann" userId="6639de1d-435d-4a31-b337-296e347e3680" providerId="ADAL" clId="{242C7289-EAD5-4E04-BFBE-C81E521ED524}" dt="2024-11-14T10:58:37.818" v="714"/>
        <pc:sldMkLst>
          <pc:docMk/>
          <pc:sldMk cId="258399965" sldId="277"/>
        </pc:sldMkLst>
      </pc:sldChg>
      <pc:sldChg chg="ord">
        <pc:chgData name="Elke Naumann" userId="6639de1d-435d-4a31-b337-296e347e3680" providerId="ADAL" clId="{242C7289-EAD5-4E04-BFBE-C81E521ED524}" dt="2024-11-14T10:58:37.818" v="714"/>
        <pc:sldMkLst>
          <pc:docMk/>
          <pc:sldMk cId="904880788" sldId="278"/>
        </pc:sldMkLst>
      </pc:sldChg>
      <pc:sldChg chg="ord">
        <pc:chgData name="Elke Naumann" userId="6639de1d-435d-4a31-b337-296e347e3680" providerId="ADAL" clId="{242C7289-EAD5-4E04-BFBE-C81E521ED524}" dt="2024-11-14T11:43:00.737" v="946"/>
        <pc:sldMkLst>
          <pc:docMk/>
          <pc:sldMk cId="374535050" sldId="279"/>
        </pc:sldMkLst>
      </pc:sldChg>
      <pc:sldChg chg="ord">
        <pc:chgData name="Elke Naumann" userId="6639de1d-435d-4a31-b337-296e347e3680" providerId="ADAL" clId="{242C7289-EAD5-4E04-BFBE-C81E521ED524}" dt="2024-11-14T11:43:00.737" v="946"/>
        <pc:sldMkLst>
          <pc:docMk/>
          <pc:sldMk cId="3035495473" sldId="280"/>
        </pc:sldMkLst>
      </pc:sldChg>
      <pc:sldChg chg="del mod modShow">
        <pc:chgData name="Elke Naumann" userId="6639de1d-435d-4a31-b337-296e347e3680" providerId="ADAL" clId="{242C7289-EAD5-4E04-BFBE-C81E521ED524}" dt="2024-11-19T08:36:51" v="2117" actId="47"/>
        <pc:sldMkLst>
          <pc:docMk/>
          <pc:sldMk cId="2049723302" sldId="287"/>
        </pc:sldMkLst>
      </pc:sldChg>
      <pc:sldChg chg="mod modShow">
        <pc:chgData name="Elke Naumann" userId="6639de1d-435d-4a31-b337-296e347e3680" providerId="ADAL" clId="{242C7289-EAD5-4E04-BFBE-C81E521ED524}" dt="2024-11-19T08:24:54.097" v="2033" actId="729"/>
        <pc:sldMkLst>
          <pc:docMk/>
          <pc:sldMk cId="1227723323" sldId="291"/>
        </pc:sldMkLst>
      </pc:sldChg>
      <pc:sldChg chg="mod modShow">
        <pc:chgData name="Elke Naumann" userId="6639de1d-435d-4a31-b337-296e347e3680" providerId="ADAL" clId="{242C7289-EAD5-4E04-BFBE-C81E521ED524}" dt="2024-11-19T08:24:57.663" v="2034" actId="729"/>
        <pc:sldMkLst>
          <pc:docMk/>
          <pc:sldMk cId="3015139287" sldId="292"/>
        </pc:sldMkLst>
      </pc:sldChg>
      <pc:sldChg chg="del">
        <pc:chgData name="Elke Naumann" userId="6639de1d-435d-4a31-b337-296e347e3680" providerId="ADAL" clId="{242C7289-EAD5-4E04-BFBE-C81E521ED524}" dt="2024-11-14T11:45:41.862" v="948" actId="47"/>
        <pc:sldMkLst>
          <pc:docMk/>
          <pc:sldMk cId="489898452" sldId="296"/>
        </pc:sldMkLst>
      </pc:sldChg>
      <pc:sldChg chg="del">
        <pc:chgData name="Elke Naumann" userId="6639de1d-435d-4a31-b337-296e347e3680" providerId="ADAL" clId="{242C7289-EAD5-4E04-BFBE-C81E521ED524}" dt="2024-11-14T11:45:43.087" v="949" actId="47"/>
        <pc:sldMkLst>
          <pc:docMk/>
          <pc:sldMk cId="1402328948" sldId="297"/>
        </pc:sldMkLst>
      </pc:sldChg>
      <pc:sldChg chg="addSp delSp modSp mod modNotesTx">
        <pc:chgData name="Elke Naumann" userId="6639de1d-435d-4a31-b337-296e347e3680" providerId="ADAL" clId="{242C7289-EAD5-4E04-BFBE-C81E521ED524}" dt="2024-11-14T10:49:11.032" v="585" actId="207"/>
        <pc:sldMkLst>
          <pc:docMk/>
          <pc:sldMk cId="2301435880" sldId="316"/>
        </pc:sldMkLst>
        <pc:spChg chg="del">
          <ac:chgData name="Elke Naumann" userId="6639de1d-435d-4a31-b337-296e347e3680" providerId="ADAL" clId="{242C7289-EAD5-4E04-BFBE-C81E521ED524}" dt="2024-11-14T10:04:12.263" v="17" actId="478"/>
          <ac:spMkLst>
            <pc:docMk/>
            <pc:sldMk cId="2301435880" sldId="316"/>
            <ac:spMk id="2" creationId="{00000000-0000-0000-0000-000000000000}"/>
          </ac:spMkLst>
        </pc:spChg>
        <pc:spChg chg="add del mod">
          <ac:chgData name="Elke Naumann" userId="6639de1d-435d-4a31-b337-296e347e3680" providerId="ADAL" clId="{242C7289-EAD5-4E04-BFBE-C81E521ED524}" dt="2024-11-14T10:13:35.933" v="222"/>
          <ac:spMkLst>
            <pc:docMk/>
            <pc:sldMk cId="2301435880" sldId="316"/>
            <ac:spMk id="7" creationId="{55831FC1-F739-BAA9-E851-084F68CEF5CC}"/>
          </ac:spMkLst>
        </pc:spChg>
        <pc:spChg chg="del mod">
          <ac:chgData name="Elke Naumann" userId="6639de1d-435d-4a31-b337-296e347e3680" providerId="ADAL" clId="{242C7289-EAD5-4E04-BFBE-C81E521ED524}" dt="2024-11-14T10:03:59.146" v="10" actId="478"/>
          <ac:spMkLst>
            <pc:docMk/>
            <pc:sldMk cId="2301435880" sldId="316"/>
            <ac:spMk id="11" creationId="{00000000-0000-0000-0000-000000000000}"/>
          </ac:spMkLst>
        </pc:spChg>
        <pc:spChg chg="add mod">
          <ac:chgData name="Elke Naumann" userId="6639de1d-435d-4a31-b337-296e347e3680" providerId="ADAL" clId="{242C7289-EAD5-4E04-BFBE-C81E521ED524}" dt="2024-11-14T10:49:11.032" v="585" actId="207"/>
          <ac:spMkLst>
            <pc:docMk/>
            <pc:sldMk cId="2301435880" sldId="316"/>
            <ac:spMk id="12" creationId="{DD73B382-713F-00F5-1D73-D7161B7D14A4}"/>
          </ac:spMkLst>
        </pc:spChg>
        <pc:spChg chg="mod">
          <ac:chgData name="Elke Naumann" userId="6639de1d-435d-4a31-b337-296e347e3680" providerId="ADAL" clId="{242C7289-EAD5-4E04-BFBE-C81E521ED524}" dt="2024-11-14T10:04:24.225" v="23" actId="20577"/>
          <ac:spMkLst>
            <pc:docMk/>
            <pc:sldMk cId="2301435880" sldId="316"/>
            <ac:spMk id="14" creationId="{00000000-0000-0000-0000-000000000000}"/>
          </ac:spMkLst>
        </pc:spChg>
        <pc:spChg chg="del mod">
          <ac:chgData name="Elke Naumann" userId="6639de1d-435d-4a31-b337-296e347e3680" providerId="ADAL" clId="{242C7289-EAD5-4E04-BFBE-C81E521ED524}" dt="2024-11-14T10:03:56.180" v="8" actId="478"/>
          <ac:spMkLst>
            <pc:docMk/>
            <pc:sldMk cId="2301435880" sldId="316"/>
            <ac:spMk id="15" creationId="{00000000-0000-0000-0000-000000000000}"/>
          </ac:spMkLst>
        </pc:spChg>
        <pc:graphicFrameChg chg="del modGraphic">
          <ac:chgData name="Elke Naumann" userId="6639de1d-435d-4a31-b337-296e347e3680" providerId="ADAL" clId="{242C7289-EAD5-4E04-BFBE-C81E521ED524}" dt="2024-11-14T10:04:10.012" v="16" actId="478"/>
          <ac:graphicFrameMkLst>
            <pc:docMk/>
            <pc:sldMk cId="2301435880" sldId="316"/>
            <ac:graphicFrameMk id="6" creationId="{00000000-0000-0000-0000-000000000000}"/>
          </ac:graphicFrameMkLst>
        </pc:graphicFrameChg>
        <pc:picChg chg="del">
          <ac:chgData name="Elke Naumann" userId="6639de1d-435d-4a31-b337-296e347e3680" providerId="ADAL" clId="{242C7289-EAD5-4E04-BFBE-C81E521ED524}" dt="2024-11-14T10:03:53.793" v="5" actId="478"/>
          <ac:picMkLst>
            <pc:docMk/>
            <pc:sldMk cId="2301435880" sldId="316"/>
            <ac:picMk id="4" creationId="{00000000-0000-0000-0000-000000000000}"/>
          </ac:picMkLst>
        </pc:picChg>
        <pc:picChg chg="add del mod">
          <ac:chgData name="Elke Naumann" userId="6639de1d-435d-4a31-b337-296e347e3680" providerId="ADAL" clId="{242C7289-EAD5-4E04-BFBE-C81E521ED524}" dt="2024-11-14T10:12:35.055" v="201" actId="478"/>
          <ac:picMkLst>
            <pc:docMk/>
            <pc:sldMk cId="2301435880" sldId="316"/>
            <ac:picMk id="5" creationId="{D19FB9D6-DD98-5B42-7709-E3A0BF828DDF}"/>
          </ac:picMkLst>
        </pc:picChg>
        <pc:cxnChg chg="del">
          <ac:chgData name="Elke Naumann" userId="6639de1d-435d-4a31-b337-296e347e3680" providerId="ADAL" clId="{242C7289-EAD5-4E04-BFBE-C81E521ED524}" dt="2024-11-14T10:03:57.012" v="9" actId="478"/>
          <ac:cxnSpMkLst>
            <pc:docMk/>
            <pc:sldMk cId="2301435880" sldId="316"/>
            <ac:cxnSpMk id="8" creationId="{00000000-0000-0000-0000-000000000000}"/>
          </ac:cxnSpMkLst>
        </pc:cxnChg>
        <pc:cxnChg chg="del">
          <ac:chgData name="Elke Naumann" userId="6639de1d-435d-4a31-b337-296e347e3680" providerId="ADAL" clId="{242C7289-EAD5-4E04-BFBE-C81E521ED524}" dt="2024-11-14T10:04:00.009" v="11" actId="478"/>
          <ac:cxnSpMkLst>
            <pc:docMk/>
            <pc:sldMk cId="2301435880" sldId="316"/>
            <ac:cxnSpMk id="9" creationId="{00000000-0000-0000-0000-000000000000}"/>
          </ac:cxnSpMkLst>
        </pc:cxnChg>
        <pc:cxnChg chg="del">
          <ac:chgData name="Elke Naumann" userId="6639de1d-435d-4a31-b337-296e347e3680" providerId="ADAL" clId="{242C7289-EAD5-4E04-BFBE-C81E521ED524}" dt="2024-11-14T10:04:00.793" v="12" actId="478"/>
          <ac:cxnSpMkLst>
            <pc:docMk/>
            <pc:sldMk cId="2301435880" sldId="316"/>
            <ac:cxnSpMk id="10" creationId="{00000000-0000-0000-0000-000000000000}"/>
          </ac:cxnSpMkLst>
        </pc:cxnChg>
      </pc:sldChg>
      <pc:sldChg chg="del">
        <pc:chgData name="Elke Naumann" userId="6639de1d-435d-4a31-b337-296e347e3680" providerId="ADAL" clId="{242C7289-EAD5-4E04-BFBE-C81E521ED524}" dt="2024-11-14T10:22:35.568" v="420" actId="47"/>
        <pc:sldMkLst>
          <pc:docMk/>
          <pc:sldMk cId="4145813314" sldId="317"/>
        </pc:sldMkLst>
      </pc:sldChg>
      <pc:sldChg chg="ord">
        <pc:chgData name="Elke Naumann" userId="6639de1d-435d-4a31-b337-296e347e3680" providerId="ADAL" clId="{242C7289-EAD5-4E04-BFBE-C81E521ED524}" dt="2024-11-14T10:49:47.011" v="589"/>
        <pc:sldMkLst>
          <pc:docMk/>
          <pc:sldMk cId="1825419453" sldId="319"/>
        </pc:sldMkLst>
      </pc:sldChg>
      <pc:sldChg chg="addSp modSp mod">
        <pc:chgData name="Elke Naumann" userId="6639de1d-435d-4a31-b337-296e347e3680" providerId="ADAL" clId="{242C7289-EAD5-4E04-BFBE-C81E521ED524}" dt="2024-11-14T10:41:56.519" v="569" actId="20577"/>
        <pc:sldMkLst>
          <pc:docMk/>
          <pc:sldMk cId="3479458165" sldId="321"/>
        </pc:sldMkLst>
        <pc:spChg chg="add mod">
          <ac:chgData name="Elke Naumann" userId="6639de1d-435d-4a31-b337-296e347e3680" providerId="ADAL" clId="{242C7289-EAD5-4E04-BFBE-C81E521ED524}" dt="2024-11-14T10:40:49.337" v="541" actId="14100"/>
          <ac:spMkLst>
            <pc:docMk/>
            <pc:sldMk cId="3479458165" sldId="321"/>
            <ac:spMk id="2" creationId="{E6FE862E-31A4-D194-6EF8-F53734DEFDDA}"/>
          </ac:spMkLst>
        </pc:spChg>
        <pc:spChg chg="add mod">
          <ac:chgData name="Elke Naumann" userId="6639de1d-435d-4a31-b337-296e347e3680" providerId="ADAL" clId="{242C7289-EAD5-4E04-BFBE-C81E521ED524}" dt="2024-11-14T10:41:56.519" v="569" actId="20577"/>
          <ac:spMkLst>
            <pc:docMk/>
            <pc:sldMk cId="3479458165" sldId="321"/>
            <ac:spMk id="6" creationId="{7017B9B9-9B9E-2005-69AC-1DFE129F2E2B}"/>
          </ac:spMkLst>
        </pc:spChg>
        <pc:picChg chg="mod">
          <ac:chgData name="Elke Naumann" userId="6639de1d-435d-4a31-b337-296e347e3680" providerId="ADAL" clId="{242C7289-EAD5-4E04-BFBE-C81E521ED524}" dt="2024-11-14T10:40:24.198" v="519" actId="1076"/>
          <ac:picMkLst>
            <pc:docMk/>
            <pc:sldMk cId="3479458165" sldId="321"/>
            <ac:picMk id="5" creationId="{00000000-0000-0000-0000-000000000000}"/>
          </ac:picMkLst>
        </pc:picChg>
      </pc:sldChg>
      <pc:sldChg chg="modSp mod">
        <pc:chgData name="Elke Naumann" userId="6639de1d-435d-4a31-b337-296e347e3680" providerId="ADAL" clId="{242C7289-EAD5-4E04-BFBE-C81E521ED524}" dt="2024-11-14T10:41:21.922" v="562" actId="1076"/>
        <pc:sldMkLst>
          <pc:docMk/>
          <pc:sldMk cId="1708551359" sldId="322"/>
        </pc:sldMkLst>
        <pc:spChg chg="mod">
          <ac:chgData name="Elke Naumann" userId="6639de1d-435d-4a31-b337-296e347e3680" providerId="ADAL" clId="{242C7289-EAD5-4E04-BFBE-C81E521ED524}" dt="2024-11-14T10:41:21.922" v="562" actId="1076"/>
          <ac:spMkLst>
            <pc:docMk/>
            <pc:sldMk cId="1708551359" sldId="322"/>
            <ac:spMk id="34818" creationId="{00000000-0000-0000-0000-000000000000}"/>
          </ac:spMkLst>
        </pc:spChg>
      </pc:sldChg>
      <pc:sldChg chg="ord">
        <pc:chgData name="Elke Naumann" userId="6639de1d-435d-4a31-b337-296e347e3680" providerId="ADAL" clId="{242C7289-EAD5-4E04-BFBE-C81E521ED524}" dt="2024-11-14T10:49:49.538" v="591"/>
        <pc:sldMkLst>
          <pc:docMk/>
          <pc:sldMk cId="3687069137" sldId="323"/>
        </pc:sldMkLst>
      </pc:sldChg>
      <pc:sldChg chg="del">
        <pc:chgData name="Elke Naumann" userId="6639de1d-435d-4a31-b337-296e347e3680" providerId="ADAL" clId="{242C7289-EAD5-4E04-BFBE-C81E521ED524}" dt="2024-11-14T10:22:36.449" v="421" actId="47"/>
        <pc:sldMkLst>
          <pc:docMk/>
          <pc:sldMk cId="1186165337" sldId="325"/>
        </pc:sldMkLst>
      </pc:sldChg>
      <pc:sldChg chg="del">
        <pc:chgData name="Elke Naumann" userId="6639de1d-435d-4a31-b337-296e347e3680" providerId="ADAL" clId="{242C7289-EAD5-4E04-BFBE-C81E521ED524}" dt="2024-11-14T10:22:39.134" v="422" actId="47"/>
        <pc:sldMkLst>
          <pc:docMk/>
          <pc:sldMk cId="303886047" sldId="326"/>
        </pc:sldMkLst>
      </pc:sldChg>
      <pc:sldChg chg="del">
        <pc:chgData name="Elke Naumann" userId="6639de1d-435d-4a31-b337-296e347e3680" providerId="ADAL" clId="{242C7289-EAD5-4E04-BFBE-C81E521ED524}" dt="2024-11-14T10:22:40.426" v="423" actId="47"/>
        <pc:sldMkLst>
          <pc:docMk/>
          <pc:sldMk cId="1100464648" sldId="327"/>
        </pc:sldMkLst>
      </pc:sldChg>
      <pc:sldChg chg="ord">
        <pc:chgData name="Elke Naumann" userId="6639de1d-435d-4a31-b337-296e347e3680" providerId="ADAL" clId="{242C7289-EAD5-4E04-BFBE-C81E521ED524}" dt="2024-11-14T10:55:02.658" v="645"/>
        <pc:sldMkLst>
          <pc:docMk/>
          <pc:sldMk cId="3221004013" sldId="330"/>
        </pc:sldMkLst>
      </pc:sldChg>
      <pc:sldChg chg="ord">
        <pc:chgData name="Elke Naumann" userId="6639de1d-435d-4a31-b337-296e347e3680" providerId="ADAL" clId="{242C7289-EAD5-4E04-BFBE-C81E521ED524}" dt="2024-11-14T10:55:02.658" v="645"/>
        <pc:sldMkLst>
          <pc:docMk/>
          <pc:sldMk cId="136883640" sldId="331"/>
        </pc:sldMkLst>
      </pc:sldChg>
      <pc:sldChg chg="ord">
        <pc:chgData name="Elke Naumann" userId="6639de1d-435d-4a31-b337-296e347e3680" providerId="ADAL" clId="{242C7289-EAD5-4E04-BFBE-C81E521ED524}" dt="2024-11-14T10:55:41.825" v="651"/>
        <pc:sldMkLst>
          <pc:docMk/>
          <pc:sldMk cId="3129807309" sldId="336"/>
        </pc:sldMkLst>
      </pc:sldChg>
      <pc:sldChg chg="del">
        <pc:chgData name="Elke Naumann" userId="6639de1d-435d-4a31-b337-296e347e3680" providerId="ADAL" clId="{242C7289-EAD5-4E04-BFBE-C81E521ED524}" dt="2024-11-14T12:47:05.696" v="1853" actId="47"/>
        <pc:sldMkLst>
          <pc:docMk/>
          <pc:sldMk cId="2617773927" sldId="339"/>
        </pc:sldMkLst>
      </pc:sldChg>
      <pc:sldChg chg="del">
        <pc:chgData name="Elke Naumann" userId="6639de1d-435d-4a31-b337-296e347e3680" providerId="ADAL" clId="{242C7289-EAD5-4E04-BFBE-C81E521ED524}" dt="2024-11-14T12:47:09.246" v="1854" actId="47"/>
        <pc:sldMkLst>
          <pc:docMk/>
          <pc:sldMk cId="413963481" sldId="340"/>
        </pc:sldMkLst>
      </pc:sldChg>
      <pc:sldChg chg="del">
        <pc:chgData name="Elke Naumann" userId="6639de1d-435d-4a31-b337-296e347e3680" providerId="ADAL" clId="{242C7289-EAD5-4E04-BFBE-C81E521ED524}" dt="2024-11-14T12:47:18.356" v="1856" actId="47"/>
        <pc:sldMkLst>
          <pc:docMk/>
          <pc:sldMk cId="488967945" sldId="341"/>
        </pc:sldMkLst>
      </pc:sldChg>
      <pc:sldChg chg="ord">
        <pc:chgData name="Elke Naumann" userId="6639de1d-435d-4a31-b337-296e347e3680" providerId="ADAL" clId="{242C7289-EAD5-4E04-BFBE-C81E521ED524}" dt="2024-11-14T10:57:52.437" v="704"/>
        <pc:sldMkLst>
          <pc:docMk/>
          <pc:sldMk cId="91857769" sldId="345"/>
        </pc:sldMkLst>
      </pc:sldChg>
      <pc:sldChg chg="del">
        <pc:chgData name="Elke Naumann" userId="6639de1d-435d-4a31-b337-296e347e3680" providerId="ADAL" clId="{242C7289-EAD5-4E04-BFBE-C81E521ED524}" dt="2024-11-14T11:45:32.226" v="947" actId="47"/>
        <pc:sldMkLst>
          <pc:docMk/>
          <pc:sldMk cId="909227674" sldId="351"/>
        </pc:sldMkLst>
      </pc:sldChg>
      <pc:sldChg chg="addSp delSp modSp mod">
        <pc:chgData name="Elke Naumann" userId="6639de1d-435d-4a31-b337-296e347e3680" providerId="ADAL" clId="{242C7289-EAD5-4E04-BFBE-C81E521ED524}" dt="2024-11-14T10:41:43.186" v="566" actId="1076"/>
        <pc:sldMkLst>
          <pc:docMk/>
          <pc:sldMk cId="3192346155" sldId="352"/>
        </pc:sldMkLst>
        <pc:spChg chg="add mod">
          <ac:chgData name="Elke Naumann" userId="6639de1d-435d-4a31-b337-296e347e3680" providerId="ADAL" clId="{242C7289-EAD5-4E04-BFBE-C81E521ED524}" dt="2024-11-14T10:41:36.113" v="564"/>
          <ac:spMkLst>
            <pc:docMk/>
            <pc:sldMk cId="3192346155" sldId="352"/>
            <ac:spMk id="2" creationId="{EF93397D-6398-4F3C-D6D9-70F0AE46E25A}"/>
          </ac:spMkLst>
        </pc:spChg>
        <pc:spChg chg="mod ord">
          <ac:chgData name="Elke Naumann" userId="6639de1d-435d-4a31-b337-296e347e3680" providerId="ADAL" clId="{242C7289-EAD5-4E04-BFBE-C81E521ED524}" dt="2024-11-14T10:41:43.186" v="566" actId="1076"/>
          <ac:spMkLst>
            <pc:docMk/>
            <pc:sldMk cId="3192346155" sldId="352"/>
            <ac:spMk id="6" creationId="{8F2FA251-1E55-4C3E-B5D8-136F06AAA045}"/>
          </ac:spMkLst>
        </pc:spChg>
        <pc:spChg chg="del">
          <ac:chgData name="Elke Naumann" userId="6639de1d-435d-4a31-b337-296e347e3680" providerId="ADAL" clId="{242C7289-EAD5-4E04-BFBE-C81E521ED524}" dt="2024-11-14T10:41:35.179" v="563" actId="478"/>
          <ac:spMkLst>
            <pc:docMk/>
            <pc:sldMk cId="3192346155" sldId="352"/>
            <ac:spMk id="34818" creationId="{00000000-0000-0000-0000-000000000000}"/>
          </ac:spMkLst>
        </pc:spChg>
      </pc:sldChg>
      <pc:sldChg chg="del">
        <pc:chgData name="Elke Naumann" userId="6639de1d-435d-4a31-b337-296e347e3680" providerId="ADAL" clId="{242C7289-EAD5-4E04-BFBE-C81E521ED524}" dt="2024-11-14T10:19:19.238" v="419" actId="47"/>
        <pc:sldMkLst>
          <pc:docMk/>
          <pc:sldMk cId="1942203062" sldId="500"/>
        </pc:sldMkLst>
      </pc:sldChg>
      <pc:sldChg chg="del">
        <pc:chgData name="Elke Naumann" userId="6639de1d-435d-4a31-b337-296e347e3680" providerId="ADAL" clId="{242C7289-EAD5-4E04-BFBE-C81E521ED524}" dt="2024-11-14T12:47:16.958" v="1855" actId="47"/>
        <pc:sldMkLst>
          <pc:docMk/>
          <pc:sldMk cId="2487478120" sldId="502"/>
        </pc:sldMkLst>
      </pc:sldChg>
      <pc:sldChg chg="ord">
        <pc:chgData name="Elke Naumann" userId="6639de1d-435d-4a31-b337-296e347e3680" providerId="ADAL" clId="{242C7289-EAD5-4E04-BFBE-C81E521ED524}" dt="2024-11-14T10:57:58.699" v="706"/>
        <pc:sldMkLst>
          <pc:docMk/>
          <pc:sldMk cId="3498951365" sldId="503"/>
        </pc:sldMkLst>
      </pc:sldChg>
      <pc:sldChg chg="addSp modSp add mod ord">
        <pc:chgData name="Elke Naumann" userId="6639de1d-435d-4a31-b337-296e347e3680" providerId="ADAL" clId="{242C7289-EAD5-4E04-BFBE-C81E521ED524}" dt="2024-11-14T12:52:03.606" v="1887"/>
        <pc:sldMkLst>
          <pc:docMk/>
          <pc:sldMk cId="937694299" sldId="664"/>
        </pc:sldMkLst>
        <pc:spChg chg="add mod">
          <ac:chgData name="Elke Naumann" userId="6639de1d-435d-4a31-b337-296e347e3680" providerId="ADAL" clId="{242C7289-EAD5-4E04-BFBE-C81E521ED524}" dt="2024-11-14T11:00:22.525" v="780" actId="20577"/>
          <ac:spMkLst>
            <pc:docMk/>
            <pc:sldMk cId="937694299" sldId="664"/>
            <ac:spMk id="2" creationId="{76DFC195-951B-560C-75BE-565826606F33}"/>
          </ac:spMkLst>
        </pc:spChg>
        <pc:picChg chg="mod">
          <ac:chgData name="Elke Naumann" userId="6639de1d-435d-4a31-b337-296e347e3680" providerId="ADAL" clId="{242C7289-EAD5-4E04-BFBE-C81E521ED524}" dt="2024-11-14T11:00:05.912" v="763" actId="1076"/>
          <ac:picMkLst>
            <pc:docMk/>
            <pc:sldMk cId="937694299" sldId="664"/>
            <ac:picMk id="3" creationId="{DD700F63-E152-9B48-FFF3-4186C4D291E4}"/>
          </ac:picMkLst>
        </pc:picChg>
        <pc:picChg chg="mod">
          <ac:chgData name="Elke Naumann" userId="6639de1d-435d-4a31-b337-296e347e3680" providerId="ADAL" clId="{242C7289-EAD5-4E04-BFBE-C81E521ED524}" dt="2024-11-14T11:00:07.688" v="764" actId="1076"/>
          <ac:picMkLst>
            <pc:docMk/>
            <pc:sldMk cId="937694299" sldId="664"/>
            <ac:picMk id="4" creationId="{59AD3972-33C1-82E8-96D9-50B6E72DD3A9}"/>
          </ac:picMkLst>
        </pc:picChg>
        <pc:picChg chg="add mod">
          <ac:chgData name="Elke Naumann" userId="6639de1d-435d-4a31-b337-296e347e3680" providerId="ADAL" clId="{242C7289-EAD5-4E04-BFBE-C81E521ED524}" dt="2024-11-14T12:52:03.606" v="1887"/>
          <ac:picMkLst>
            <pc:docMk/>
            <pc:sldMk cId="937694299" sldId="664"/>
            <ac:picMk id="5" creationId="{88F2DED6-CB2A-5846-D9BC-4B3EB6889311}"/>
          </ac:picMkLst>
        </pc:picChg>
      </pc:sldChg>
      <pc:sldChg chg="addSp delSp modSp add mod ord modShow">
        <pc:chgData name="Elke Naumann" userId="6639de1d-435d-4a31-b337-296e347e3680" providerId="ADAL" clId="{242C7289-EAD5-4E04-BFBE-C81E521ED524}" dt="2024-11-14T12:55:43.682" v="1932" actId="729"/>
        <pc:sldMkLst>
          <pc:docMk/>
          <pc:sldMk cId="1791346470" sldId="665"/>
        </pc:sldMkLst>
        <pc:spChg chg="mod">
          <ac:chgData name="Elke Naumann" userId="6639de1d-435d-4a31-b337-296e347e3680" providerId="ADAL" clId="{242C7289-EAD5-4E04-BFBE-C81E521ED524}" dt="2024-11-14T12:49:55.293" v="1881" actId="1076"/>
          <ac:spMkLst>
            <pc:docMk/>
            <pc:sldMk cId="1791346470" sldId="665"/>
            <ac:spMk id="6" creationId="{550C8EFE-CEFD-A9C8-E33C-29B6CF09B6E2}"/>
          </ac:spMkLst>
        </pc:spChg>
        <pc:spChg chg="mod">
          <ac:chgData name="Elke Naumann" userId="6639de1d-435d-4a31-b337-296e347e3680" providerId="ADAL" clId="{242C7289-EAD5-4E04-BFBE-C81E521ED524}" dt="2024-11-14T12:49:57.710" v="1882" actId="1076"/>
          <ac:spMkLst>
            <pc:docMk/>
            <pc:sldMk cId="1791346470" sldId="665"/>
            <ac:spMk id="7" creationId="{675D0C44-A3AE-7215-D53F-0A3DAD2385CD}"/>
          </ac:spMkLst>
        </pc:spChg>
        <pc:spChg chg="mod">
          <ac:chgData name="Elke Naumann" userId="6639de1d-435d-4a31-b337-296e347e3680" providerId="ADAL" clId="{242C7289-EAD5-4E04-BFBE-C81E521ED524}" dt="2024-11-14T12:50:00.079" v="1883" actId="1076"/>
          <ac:spMkLst>
            <pc:docMk/>
            <pc:sldMk cId="1791346470" sldId="665"/>
            <ac:spMk id="9" creationId="{AAA1AF5E-20D0-39C0-F226-1EB85DA6D710}"/>
          </ac:spMkLst>
        </pc:spChg>
        <pc:picChg chg="mod ord modCrop">
          <ac:chgData name="Elke Naumann" userId="6639de1d-435d-4a31-b337-296e347e3680" providerId="ADAL" clId="{242C7289-EAD5-4E04-BFBE-C81E521ED524}" dt="2024-11-14T12:51:59.870" v="1886" actId="14100"/>
          <ac:picMkLst>
            <pc:docMk/>
            <pc:sldMk cId="1791346470" sldId="665"/>
            <ac:picMk id="5" creationId="{6D0A0B58-3B2B-F763-1B61-E12EAB1CE2FE}"/>
          </ac:picMkLst>
        </pc:picChg>
        <pc:picChg chg="add del mod">
          <ac:chgData name="Elke Naumann" userId="6639de1d-435d-4a31-b337-296e347e3680" providerId="ADAL" clId="{242C7289-EAD5-4E04-BFBE-C81E521ED524}" dt="2024-11-14T12:55:08.774" v="1930" actId="478"/>
          <ac:picMkLst>
            <pc:docMk/>
            <pc:sldMk cId="1791346470" sldId="665"/>
            <ac:picMk id="10" creationId="{A347480D-1045-C659-AEC9-FBB67CF280AB}"/>
          </ac:picMkLst>
        </pc:picChg>
        <pc:cxnChg chg="mod">
          <ac:chgData name="Elke Naumann" userId="6639de1d-435d-4a31-b337-296e347e3680" providerId="ADAL" clId="{242C7289-EAD5-4E04-BFBE-C81E521ED524}" dt="2024-11-14T12:50:03.063" v="1884" actId="1076"/>
          <ac:cxnSpMkLst>
            <pc:docMk/>
            <pc:sldMk cId="1791346470" sldId="665"/>
            <ac:cxnSpMk id="2" creationId="{8FB2AB77-A3FC-FC29-7AD5-4E45CF813DDC}"/>
          </ac:cxnSpMkLst>
        </pc:cxnChg>
        <pc:cxnChg chg="mod">
          <ac:chgData name="Elke Naumann" userId="6639de1d-435d-4a31-b337-296e347e3680" providerId="ADAL" clId="{242C7289-EAD5-4E04-BFBE-C81E521ED524}" dt="2024-11-14T12:49:38.597" v="1876" actId="1076"/>
          <ac:cxnSpMkLst>
            <pc:docMk/>
            <pc:sldMk cId="1791346470" sldId="665"/>
            <ac:cxnSpMk id="3" creationId="{2AB8DA11-ACBE-6F74-88F0-9B697FA7E6AB}"/>
          </ac:cxnSpMkLst>
        </pc:cxnChg>
        <pc:cxnChg chg="mod">
          <ac:chgData name="Elke Naumann" userId="6639de1d-435d-4a31-b337-296e347e3680" providerId="ADAL" clId="{242C7289-EAD5-4E04-BFBE-C81E521ED524}" dt="2024-11-14T12:49:36.397" v="1875" actId="1076"/>
          <ac:cxnSpMkLst>
            <pc:docMk/>
            <pc:sldMk cId="1791346470" sldId="665"/>
            <ac:cxnSpMk id="4" creationId="{45724959-2D93-6B93-F175-CB19DBCA57E8}"/>
          </ac:cxnSpMkLst>
        </pc:cxnChg>
      </pc:sldChg>
      <pc:sldChg chg="add mod ord modShow">
        <pc:chgData name="Elke Naumann" userId="6639de1d-435d-4a31-b337-296e347e3680" providerId="ADAL" clId="{242C7289-EAD5-4E04-BFBE-C81E521ED524}" dt="2024-11-14T12:58:04.081" v="1969" actId="729"/>
        <pc:sldMkLst>
          <pc:docMk/>
          <pc:sldMk cId="1908749121" sldId="666"/>
        </pc:sldMkLst>
      </pc:sldChg>
      <pc:sldChg chg="add del">
        <pc:chgData name="Elke Naumann" userId="6639de1d-435d-4a31-b337-296e347e3680" providerId="ADAL" clId="{242C7289-EAD5-4E04-BFBE-C81E521ED524}" dt="2024-11-19T08:32:53.844" v="2108" actId="47"/>
        <pc:sldMkLst>
          <pc:docMk/>
          <pc:sldMk cId="1826890995" sldId="692"/>
        </pc:sldMkLst>
      </pc:sldChg>
      <pc:sldChg chg="add del">
        <pc:chgData name="Elke Naumann" userId="6639de1d-435d-4a31-b337-296e347e3680" providerId="ADAL" clId="{242C7289-EAD5-4E04-BFBE-C81E521ED524}" dt="2024-11-19T08:39:35.769" v="2123" actId="47"/>
        <pc:sldMkLst>
          <pc:docMk/>
          <pc:sldMk cId="2219177112" sldId="693"/>
        </pc:sldMkLst>
      </pc:sldChg>
      <pc:sldChg chg="add del mod modShow">
        <pc:chgData name="Elke Naumann" userId="6639de1d-435d-4a31-b337-296e347e3680" providerId="ADAL" clId="{242C7289-EAD5-4E04-BFBE-C81E521ED524}" dt="2024-11-19T08:39:34.768" v="2122" actId="47"/>
        <pc:sldMkLst>
          <pc:docMk/>
          <pc:sldMk cId="1121444316" sldId="694"/>
        </pc:sldMkLst>
      </pc:sldChg>
      <pc:sldChg chg="add del">
        <pc:chgData name="Elke Naumann" userId="6639de1d-435d-4a31-b337-296e347e3680" providerId="ADAL" clId="{242C7289-EAD5-4E04-BFBE-C81E521ED524}" dt="2024-11-19T08:32:45.146" v="2106" actId="47"/>
        <pc:sldMkLst>
          <pc:docMk/>
          <pc:sldMk cId="374836477" sldId="695"/>
        </pc:sldMkLst>
      </pc:sldChg>
      <pc:sldChg chg="modSp add del mod modNotes">
        <pc:chgData name="Elke Naumann" userId="6639de1d-435d-4a31-b337-296e347e3680" providerId="ADAL" clId="{242C7289-EAD5-4E04-BFBE-C81E521ED524}" dt="2024-11-19T08:31:52.366" v="2103" actId="47"/>
        <pc:sldMkLst>
          <pc:docMk/>
          <pc:sldMk cId="2483507949" sldId="696"/>
        </pc:sldMkLst>
        <pc:spChg chg="mod">
          <ac:chgData name="Elke Naumann" userId="6639de1d-435d-4a31-b337-296e347e3680" providerId="ADAL" clId="{242C7289-EAD5-4E04-BFBE-C81E521ED524}" dt="2024-11-19T08:29:11.436" v="2086" actId="1076"/>
          <ac:spMkLst>
            <pc:docMk/>
            <pc:sldMk cId="2483507949" sldId="696"/>
            <ac:spMk id="4" creationId="{038ECB22-BF5C-5C7B-6F57-8034DB628C2B}"/>
          </ac:spMkLst>
        </pc:spChg>
        <pc:spChg chg="mod">
          <ac:chgData name="Elke Naumann" userId="6639de1d-435d-4a31-b337-296e347e3680" providerId="ADAL" clId="{242C7289-EAD5-4E04-BFBE-C81E521ED524}" dt="2024-11-19T08:29:43.018" v="2094" actId="207"/>
          <ac:spMkLst>
            <pc:docMk/>
            <pc:sldMk cId="2483507949" sldId="696"/>
            <ac:spMk id="6" creationId="{00000000-0000-0000-0000-000000000000}"/>
          </ac:spMkLst>
        </pc:spChg>
        <pc:spChg chg="mod">
          <ac:chgData name="Elke Naumann" userId="6639de1d-435d-4a31-b337-296e347e3680" providerId="ADAL" clId="{242C7289-EAD5-4E04-BFBE-C81E521ED524}" dt="2024-11-19T08:29:36.124" v="2093" actId="207"/>
          <ac:spMkLst>
            <pc:docMk/>
            <pc:sldMk cId="2483507949" sldId="696"/>
            <ac:spMk id="7" creationId="{00000000-0000-0000-0000-000000000000}"/>
          </ac:spMkLst>
        </pc:spChg>
        <pc:spChg chg="mod">
          <ac:chgData name="Elke Naumann" userId="6639de1d-435d-4a31-b337-296e347e3680" providerId="ADAL" clId="{242C7289-EAD5-4E04-BFBE-C81E521ED524}" dt="2024-11-19T08:29:48.678" v="2095" actId="207"/>
          <ac:spMkLst>
            <pc:docMk/>
            <pc:sldMk cId="2483507949" sldId="696"/>
            <ac:spMk id="10" creationId="{00000000-0000-0000-0000-000000000000}"/>
          </ac:spMkLst>
        </pc:spChg>
        <pc:spChg chg="mod">
          <ac:chgData name="Elke Naumann" userId="6639de1d-435d-4a31-b337-296e347e3680" providerId="ADAL" clId="{242C7289-EAD5-4E04-BFBE-C81E521ED524}" dt="2024-11-19T08:29:54.814" v="2096" actId="207"/>
          <ac:spMkLst>
            <pc:docMk/>
            <pc:sldMk cId="2483507949" sldId="696"/>
            <ac:spMk id="28" creationId="{455F5C36-2EC6-A5A3-1025-C0536B0C25C7}"/>
          </ac:spMkLst>
        </pc:spChg>
        <pc:spChg chg="mod">
          <ac:chgData name="Elke Naumann" userId="6639de1d-435d-4a31-b337-296e347e3680" providerId="ADAL" clId="{242C7289-EAD5-4E04-BFBE-C81E521ED524}" dt="2024-11-19T08:30:10.237" v="2102" actId="1076"/>
          <ac:spMkLst>
            <pc:docMk/>
            <pc:sldMk cId="2483507949" sldId="696"/>
            <ac:spMk id="29" creationId="{CD3D6526-0D23-D72A-70CF-B2676E98C9AD}"/>
          </ac:spMkLst>
        </pc:spChg>
        <pc:spChg chg="mod">
          <ac:chgData name="Elke Naumann" userId="6639de1d-435d-4a31-b337-296e347e3680" providerId="ADAL" clId="{242C7289-EAD5-4E04-BFBE-C81E521ED524}" dt="2024-11-19T08:28:29.858" v="2075" actId="207"/>
          <ac:spMkLst>
            <pc:docMk/>
            <pc:sldMk cId="2483507949" sldId="696"/>
            <ac:spMk id="32" creationId="{7E43A813-551B-327B-8231-DF5C48DD89DB}"/>
          </ac:spMkLst>
        </pc:spChg>
        <pc:picChg chg="mod">
          <ac:chgData name="Elke Naumann" userId="6639de1d-435d-4a31-b337-296e347e3680" providerId="ADAL" clId="{242C7289-EAD5-4E04-BFBE-C81E521ED524}" dt="2024-11-19T08:29:18.520" v="2087" actId="1076"/>
          <ac:picMkLst>
            <pc:docMk/>
            <pc:sldMk cId="2483507949" sldId="696"/>
            <ac:picMk id="3" creationId="{00639CAC-F098-A154-FD7A-E5B7C9C86987}"/>
          </ac:picMkLst>
        </pc:picChg>
        <pc:picChg chg="mod">
          <ac:chgData name="Elke Naumann" userId="6639de1d-435d-4a31-b337-296e347e3680" providerId="ADAL" clId="{242C7289-EAD5-4E04-BFBE-C81E521ED524}" dt="2024-11-19T08:29:27.578" v="2091" actId="1076"/>
          <ac:picMkLst>
            <pc:docMk/>
            <pc:sldMk cId="2483507949" sldId="696"/>
            <ac:picMk id="23" creationId="{9333CD6A-8873-C975-08C0-0FFC7053D95F}"/>
          </ac:picMkLst>
        </pc:picChg>
        <pc:picChg chg="mod">
          <ac:chgData name="Elke Naumann" userId="6639de1d-435d-4a31-b337-296e347e3680" providerId="ADAL" clId="{242C7289-EAD5-4E04-BFBE-C81E521ED524}" dt="2024-11-19T08:29:07.943" v="2085" actId="1076"/>
          <ac:picMkLst>
            <pc:docMk/>
            <pc:sldMk cId="2483507949" sldId="696"/>
            <ac:picMk id="27" creationId="{5BF23D38-D61E-3B5B-AC08-A8CC3C0A3674}"/>
          </ac:picMkLst>
        </pc:picChg>
      </pc:sldChg>
      <pc:sldChg chg="modSp add mod">
        <pc:chgData name="Elke Naumann" userId="6639de1d-435d-4a31-b337-296e347e3680" providerId="ADAL" clId="{242C7289-EAD5-4E04-BFBE-C81E521ED524}" dt="2024-11-19T08:28:09.724" v="2071" actId="14100"/>
        <pc:sldMkLst>
          <pc:docMk/>
          <pc:sldMk cId="3169867476" sldId="697"/>
        </pc:sldMkLst>
        <pc:spChg chg="mod">
          <ac:chgData name="Elke Naumann" userId="6639de1d-435d-4a31-b337-296e347e3680" providerId="ADAL" clId="{242C7289-EAD5-4E04-BFBE-C81E521ED524}" dt="2024-11-19T08:27:57.182" v="2067" actId="255"/>
          <ac:spMkLst>
            <pc:docMk/>
            <pc:sldMk cId="3169867476" sldId="697"/>
            <ac:spMk id="5" creationId="{00000000-0000-0000-0000-000000000000}"/>
          </ac:spMkLst>
        </pc:spChg>
        <pc:spChg chg="mod">
          <ac:chgData name="Elke Naumann" userId="6639de1d-435d-4a31-b337-296e347e3680" providerId="ADAL" clId="{242C7289-EAD5-4E04-BFBE-C81E521ED524}" dt="2024-11-19T08:28:09.724" v="2071" actId="14100"/>
          <ac:spMkLst>
            <pc:docMk/>
            <pc:sldMk cId="3169867476" sldId="697"/>
            <ac:spMk id="6" creationId="{00000000-0000-0000-0000-000000000000}"/>
          </ac:spMkLst>
        </pc:spChg>
      </pc:sldChg>
      <pc:sldChg chg="modSp add mod">
        <pc:chgData name="Elke Naumann" userId="6639de1d-435d-4a31-b337-296e347e3680" providerId="ADAL" clId="{242C7289-EAD5-4E04-BFBE-C81E521ED524}" dt="2024-11-19T08:27:42.874" v="2064" actId="207"/>
        <pc:sldMkLst>
          <pc:docMk/>
          <pc:sldMk cId="1026447651" sldId="698"/>
        </pc:sldMkLst>
        <pc:spChg chg="mod">
          <ac:chgData name="Elke Naumann" userId="6639de1d-435d-4a31-b337-296e347e3680" providerId="ADAL" clId="{242C7289-EAD5-4E04-BFBE-C81E521ED524}" dt="2024-11-19T08:27:42.874" v="2064" actId="207"/>
          <ac:spMkLst>
            <pc:docMk/>
            <pc:sldMk cId="1026447651" sldId="698"/>
            <ac:spMk id="5" creationId="{00000000-0000-0000-0000-000000000000}"/>
          </ac:spMkLst>
        </pc:spChg>
      </pc:sldChg>
      <pc:sldChg chg="addSp delSp modSp add mod">
        <pc:chgData name="Elke Naumann" userId="6639de1d-435d-4a31-b337-296e347e3680" providerId="ADAL" clId="{242C7289-EAD5-4E04-BFBE-C81E521ED524}" dt="2024-11-19T08:39:02.718" v="2121" actId="2711"/>
        <pc:sldMkLst>
          <pc:docMk/>
          <pc:sldMk cId="657528258" sldId="699"/>
        </pc:sldMkLst>
        <pc:spChg chg="mod">
          <ac:chgData name="Elke Naumann" userId="6639de1d-435d-4a31-b337-296e347e3680" providerId="ADAL" clId="{242C7289-EAD5-4E04-BFBE-C81E521ED524}" dt="2024-11-19T08:39:02.718" v="2121" actId="2711"/>
          <ac:spMkLst>
            <pc:docMk/>
            <pc:sldMk cId="657528258" sldId="699"/>
            <ac:spMk id="3" creationId="{C0D85D80-698A-4DB9-5EDE-6C6F4F494B4D}"/>
          </ac:spMkLst>
        </pc:spChg>
        <pc:spChg chg="add del mod">
          <ac:chgData name="Elke Naumann" userId="6639de1d-435d-4a31-b337-296e347e3680" providerId="ADAL" clId="{242C7289-EAD5-4E04-BFBE-C81E521ED524}" dt="2024-11-19T08:27:24.121" v="2058" actId="478"/>
          <ac:spMkLst>
            <pc:docMk/>
            <pc:sldMk cId="657528258" sldId="699"/>
            <ac:spMk id="4" creationId="{F9714DEB-1080-D6F5-3ED0-DAD9209C3FBD}"/>
          </ac:spMkLst>
        </pc:spChg>
        <pc:spChg chg="del">
          <ac:chgData name="Elke Naumann" userId="6639de1d-435d-4a31-b337-296e347e3680" providerId="ADAL" clId="{242C7289-EAD5-4E04-BFBE-C81E521ED524}" dt="2024-11-19T08:27:19.586" v="2055" actId="478"/>
          <ac:spMkLst>
            <pc:docMk/>
            <pc:sldMk cId="657528258" sldId="699"/>
            <ac:spMk id="5" creationId="{00000000-0000-0000-0000-000000000000}"/>
          </ac:spMkLst>
        </pc:spChg>
        <pc:spChg chg="add del mod">
          <ac:chgData name="Elke Naumann" userId="6639de1d-435d-4a31-b337-296e347e3680" providerId="ADAL" clId="{242C7289-EAD5-4E04-BFBE-C81E521ED524}" dt="2024-11-19T08:27:22.802" v="2057" actId="478"/>
          <ac:spMkLst>
            <pc:docMk/>
            <pc:sldMk cId="657528258" sldId="699"/>
            <ac:spMk id="6" creationId="{8B819B42-E26E-F78E-73B0-D37357603C13}"/>
          </ac:spMkLst>
        </pc:spChg>
        <pc:spChg chg="add mod">
          <ac:chgData name="Elke Naumann" userId="6639de1d-435d-4a31-b337-296e347e3680" providerId="ADAL" clId="{242C7289-EAD5-4E04-BFBE-C81E521ED524}" dt="2024-11-19T08:27:27.009" v="2060" actId="1076"/>
          <ac:spMkLst>
            <pc:docMk/>
            <pc:sldMk cId="657528258" sldId="699"/>
            <ac:spMk id="7" creationId="{1DB6A470-E703-E1C6-F163-BA4FD382C9EA}"/>
          </ac:spMkLst>
        </pc:spChg>
      </pc:sldChg>
      <pc:sldChg chg="modSp add mod">
        <pc:chgData name="Elke Naumann" userId="6639de1d-435d-4a31-b337-296e347e3680" providerId="ADAL" clId="{242C7289-EAD5-4E04-BFBE-C81E521ED524}" dt="2024-11-19T08:38:52.385" v="2120" actId="2711"/>
        <pc:sldMkLst>
          <pc:docMk/>
          <pc:sldMk cId="3566627750" sldId="700"/>
        </pc:sldMkLst>
        <pc:spChg chg="mod">
          <ac:chgData name="Elke Naumann" userId="6639de1d-435d-4a31-b337-296e347e3680" providerId="ADAL" clId="{242C7289-EAD5-4E04-BFBE-C81E521ED524}" dt="2024-11-19T08:38:52.385" v="2120" actId="2711"/>
          <ac:spMkLst>
            <pc:docMk/>
            <pc:sldMk cId="3566627750" sldId="700"/>
            <ac:spMk id="2" creationId="{B4B58F44-173C-A1B6-0CA3-21E4967475B5}"/>
          </ac:spMkLst>
        </pc:spChg>
        <pc:spChg chg="mod">
          <ac:chgData name="Elke Naumann" userId="6639de1d-435d-4a31-b337-296e347e3680" providerId="ADAL" clId="{242C7289-EAD5-4E04-BFBE-C81E521ED524}" dt="2024-11-19T08:38:40.835" v="2119" actId="2711"/>
          <ac:spMkLst>
            <pc:docMk/>
            <pc:sldMk cId="3566627750" sldId="700"/>
            <ac:spMk id="4" creationId="{66E406E1-1313-F5B8-17FA-7C4C74DE156D}"/>
          </ac:spMkLst>
        </pc:spChg>
        <pc:spChg chg="mod">
          <ac:chgData name="Elke Naumann" userId="6639de1d-435d-4a31-b337-296e347e3680" providerId="ADAL" clId="{242C7289-EAD5-4E04-BFBE-C81E521ED524}" dt="2024-11-19T08:27:02.019" v="2054" actId="255"/>
          <ac:spMkLst>
            <pc:docMk/>
            <pc:sldMk cId="3566627750" sldId="700"/>
            <ac:spMk id="5" creationId="{00000000-0000-0000-0000-000000000000}"/>
          </ac:spMkLst>
        </pc:spChg>
      </pc:sldChg>
      <pc:sldChg chg="delSp modSp add mod">
        <pc:chgData name="Elke Naumann" userId="6639de1d-435d-4a31-b337-296e347e3680" providerId="ADAL" clId="{242C7289-EAD5-4E04-BFBE-C81E521ED524}" dt="2024-11-19T08:38:31.405" v="2118" actId="2711"/>
        <pc:sldMkLst>
          <pc:docMk/>
          <pc:sldMk cId="4051621958" sldId="701"/>
        </pc:sldMkLst>
        <pc:spChg chg="mod">
          <ac:chgData name="Elke Naumann" userId="6639de1d-435d-4a31-b337-296e347e3680" providerId="ADAL" clId="{242C7289-EAD5-4E04-BFBE-C81E521ED524}" dt="2024-11-19T08:38:31.405" v="2118" actId="2711"/>
          <ac:spMkLst>
            <pc:docMk/>
            <pc:sldMk cId="4051621958" sldId="701"/>
            <ac:spMk id="6" creationId="{00000000-0000-0000-0000-000000000000}"/>
          </ac:spMkLst>
        </pc:spChg>
        <pc:spChg chg="mod">
          <ac:chgData name="Elke Naumann" userId="6639de1d-435d-4a31-b337-296e347e3680" providerId="ADAL" clId="{242C7289-EAD5-4E04-BFBE-C81E521ED524}" dt="2024-11-19T08:26:04.610" v="2041" actId="14100"/>
          <ac:spMkLst>
            <pc:docMk/>
            <pc:sldMk cId="4051621958" sldId="701"/>
            <ac:spMk id="9" creationId="{00000000-0000-0000-0000-000000000000}"/>
          </ac:spMkLst>
        </pc:spChg>
        <pc:spChg chg="del">
          <ac:chgData name="Elke Naumann" userId="6639de1d-435d-4a31-b337-296e347e3680" providerId="ADAL" clId="{242C7289-EAD5-4E04-BFBE-C81E521ED524}" dt="2024-11-19T08:26:40.824" v="2047" actId="478"/>
          <ac:spMkLst>
            <pc:docMk/>
            <pc:sldMk cId="4051621958" sldId="701"/>
            <ac:spMk id="13" creationId="{81D9598D-DE8A-D820-7F33-6B233B8BF3C3}"/>
          </ac:spMkLst>
        </pc:spChg>
        <pc:grpChg chg="del">
          <ac:chgData name="Elke Naumann" userId="6639de1d-435d-4a31-b337-296e347e3680" providerId="ADAL" clId="{242C7289-EAD5-4E04-BFBE-C81E521ED524}" dt="2024-11-19T08:26:08.506" v="2042" actId="478"/>
          <ac:grpSpMkLst>
            <pc:docMk/>
            <pc:sldMk cId="4051621958" sldId="701"/>
            <ac:grpSpMk id="3" creationId="{C47AB93D-8C67-1045-D462-CEB5791DCA7F}"/>
          </ac:grpSpMkLst>
        </pc:grpChg>
        <pc:picChg chg="mod">
          <ac:chgData name="Elke Naumann" userId="6639de1d-435d-4a31-b337-296e347e3680" providerId="ADAL" clId="{242C7289-EAD5-4E04-BFBE-C81E521ED524}" dt="2024-11-19T08:26:44.335" v="2049" actId="1076"/>
          <ac:picMkLst>
            <pc:docMk/>
            <pc:sldMk cId="4051621958" sldId="701"/>
            <ac:picMk id="14" creationId="{439E97D1-07AC-6905-066F-9985D4D56004}"/>
          </ac:picMkLst>
        </pc:picChg>
      </pc:sldChg>
      <pc:sldChg chg="addSp delSp modSp add mod ord modNotes">
        <pc:chgData name="Elke Naumann" userId="6639de1d-435d-4a31-b337-296e347e3680" providerId="ADAL" clId="{242C7289-EAD5-4E04-BFBE-C81E521ED524}" dt="2024-11-14T11:34:12.797" v="818" actId="478"/>
        <pc:sldMkLst>
          <pc:docMk/>
          <pc:sldMk cId="1268930984" sldId="712"/>
        </pc:sldMkLst>
        <pc:spChg chg="add mod">
          <ac:chgData name="Elke Naumann" userId="6639de1d-435d-4a31-b337-296e347e3680" providerId="ADAL" clId="{242C7289-EAD5-4E04-BFBE-C81E521ED524}" dt="2024-11-14T11:32:51.131" v="801" actId="20577"/>
          <ac:spMkLst>
            <pc:docMk/>
            <pc:sldMk cId="1268930984" sldId="712"/>
            <ac:spMk id="2" creationId="{DB3DEF1E-C889-2E70-241C-4C4871EA80BC}"/>
          </ac:spMkLst>
        </pc:spChg>
        <pc:spChg chg="del">
          <ac:chgData name="Elke Naumann" userId="6639de1d-435d-4a31-b337-296e347e3680" providerId="ADAL" clId="{242C7289-EAD5-4E04-BFBE-C81E521ED524}" dt="2024-11-14T11:34:12.797" v="818" actId="478"/>
          <ac:spMkLst>
            <pc:docMk/>
            <pc:sldMk cId="1268930984" sldId="712"/>
            <ac:spMk id="54" creationId="{00000000-0000-0000-0000-000000000000}"/>
          </ac:spMkLst>
        </pc:spChg>
        <pc:spChg chg="mod">
          <ac:chgData name="Elke Naumann" userId="6639de1d-435d-4a31-b337-296e347e3680" providerId="ADAL" clId="{242C7289-EAD5-4E04-BFBE-C81E521ED524}" dt="2024-11-14T11:33:34.149" v="808" actId="14100"/>
          <ac:spMkLst>
            <pc:docMk/>
            <pc:sldMk cId="1268930984" sldId="712"/>
            <ac:spMk id="57" creationId="{00000000-0000-0000-0000-000000000000}"/>
          </ac:spMkLst>
        </pc:spChg>
        <pc:picChg chg="add del mod ord">
          <ac:chgData name="Elke Naumann" userId="6639de1d-435d-4a31-b337-296e347e3680" providerId="ADAL" clId="{242C7289-EAD5-4E04-BFBE-C81E521ED524}" dt="2024-11-14T11:34:06.238" v="817" actId="478"/>
          <ac:picMkLst>
            <pc:docMk/>
            <pc:sldMk cId="1268930984" sldId="712"/>
            <ac:picMk id="55" creationId="{00000000-0000-0000-0000-000000000000}"/>
          </ac:picMkLst>
        </pc:picChg>
        <pc:picChg chg="del">
          <ac:chgData name="Elke Naumann" userId="6639de1d-435d-4a31-b337-296e347e3680" providerId="ADAL" clId="{242C7289-EAD5-4E04-BFBE-C81E521ED524}" dt="2024-11-14T11:33:36.283" v="809" actId="478"/>
          <ac:picMkLst>
            <pc:docMk/>
            <pc:sldMk cId="1268930984" sldId="712"/>
            <ac:picMk id="56" creationId="{00000000-0000-0000-0000-000000000000}"/>
          </ac:picMkLst>
        </pc:picChg>
      </pc:sldChg>
      <pc:sldChg chg="addSp delSp modSp add mod ord modNotes">
        <pc:chgData name="Elke Naumann" userId="6639de1d-435d-4a31-b337-296e347e3680" providerId="ADAL" clId="{242C7289-EAD5-4E04-BFBE-C81E521ED524}" dt="2024-11-14T11:35:07.616" v="834" actId="1076"/>
        <pc:sldMkLst>
          <pc:docMk/>
          <pc:sldMk cId="2571181531" sldId="713"/>
        </pc:sldMkLst>
        <pc:spChg chg="add del mod">
          <ac:chgData name="Elke Naumann" userId="6639de1d-435d-4a31-b337-296e347e3680" providerId="ADAL" clId="{242C7289-EAD5-4E04-BFBE-C81E521ED524}" dt="2024-11-14T11:34:31.239" v="823" actId="478"/>
          <ac:spMkLst>
            <pc:docMk/>
            <pc:sldMk cId="2571181531" sldId="713"/>
            <ac:spMk id="3" creationId="{27AA6911-F9E4-7D1C-3B70-3AE19FDD5AF1}"/>
          </ac:spMkLst>
        </pc:spChg>
        <pc:spChg chg="add del mod">
          <ac:chgData name="Elke Naumann" userId="6639de1d-435d-4a31-b337-296e347e3680" providerId="ADAL" clId="{242C7289-EAD5-4E04-BFBE-C81E521ED524}" dt="2024-11-14T11:34:37.190" v="824" actId="478"/>
          <ac:spMkLst>
            <pc:docMk/>
            <pc:sldMk cId="2571181531" sldId="713"/>
            <ac:spMk id="4" creationId="{A4628077-926B-904F-DCEF-F12AE453490F}"/>
          </ac:spMkLst>
        </pc:spChg>
        <pc:spChg chg="add mod">
          <ac:chgData name="Elke Naumann" userId="6639de1d-435d-4a31-b337-296e347e3680" providerId="ADAL" clId="{242C7289-EAD5-4E04-BFBE-C81E521ED524}" dt="2024-11-14T11:34:55.430" v="829" actId="1076"/>
          <ac:spMkLst>
            <pc:docMk/>
            <pc:sldMk cId="2571181531" sldId="713"/>
            <ac:spMk id="5" creationId="{E11C4E4B-C75F-D7CE-38FA-BD476204EB0F}"/>
          </ac:spMkLst>
        </pc:spChg>
        <pc:spChg chg="del">
          <ac:chgData name="Elke Naumann" userId="6639de1d-435d-4a31-b337-296e347e3680" providerId="ADAL" clId="{242C7289-EAD5-4E04-BFBE-C81E521ED524}" dt="2024-11-14T11:34:27.791" v="819" actId="478"/>
          <ac:spMkLst>
            <pc:docMk/>
            <pc:sldMk cId="2571181531" sldId="713"/>
            <ac:spMk id="73" creationId="{00000000-0000-0000-0000-000000000000}"/>
          </ac:spMkLst>
        </pc:spChg>
        <pc:picChg chg="del">
          <ac:chgData name="Elke Naumann" userId="6639de1d-435d-4a31-b337-296e347e3680" providerId="ADAL" clId="{242C7289-EAD5-4E04-BFBE-C81E521ED524}" dt="2024-11-14T11:34:52.876" v="828" actId="478"/>
          <ac:picMkLst>
            <pc:docMk/>
            <pc:sldMk cId="2571181531" sldId="713"/>
            <ac:picMk id="70" creationId="{00000000-0000-0000-0000-000000000000}"/>
          </ac:picMkLst>
        </pc:picChg>
        <pc:picChg chg="del">
          <ac:chgData name="Elke Naumann" userId="6639de1d-435d-4a31-b337-296e347e3680" providerId="ADAL" clId="{242C7289-EAD5-4E04-BFBE-C81E521ED524}" dt="2024-11-14T11:35:04.868" v="833" actId="478"/>
          <ac:picMkLst>
            <pc:docMk/>
            <pc:sldMk cId="2571181531" sldId="713"/>
            <ac:picMk id="71" creationId="{00000000-0000-0000-0000-000000000000}"/>
          </ac:picMkLst>
        </pc:picChg>
        <pc:picChg chg="mod">
          <ac:chgData name="Elke Naumann" userId="6639de1d-435d-4a31-b337-296e347e3680" providerId="ADAL" clId="{242C7289-EAD5-4E04-BFBE-C81E521ED524}" dt="2024-11-14T11:35:07.616" v="834" actId="1076"/>
          <ac:picMkLst>
            <pc:docMk/>
            <pc:sldMk cId="2571181531" sldId="713"/>
            <ac:picMk id="72" creationId="{00000000-0000-0000-0000-000000000000}"/>
          </ac:picMkLst>
        </pc:picChg>
      </pc:sldChg>
      <pc:sldChg chg="modSp add mod ord modNotes">
        <pc:chgData name="Elke Naumann" userId="6639de1d-435d-4a31-b337-296e347e3680" providerId="ADAL" clId="{242C7289-EAD5-4E04-BFBE-C81E521ED524}" dt="2024-11-14T11:37:55.935" v="868" actId="14100"/>
        <pc:sldMkLst>
          <pc:docMk/>
          <pc:sldMk cId="4095856159" sldId="714"/>
        </pc:sldMkLst>
        <pc:spChg chg="mod">
          <ac:chgData name="Elke Naumann" userId="6639de1d-435d-4a31-b337-296e347e3680" providerId="ADAL" clId="{242C7289-EAD5-4E04-BFBE-C81E521ED524}" dt="2024-11-14T11:37:21.234" v="860" actId="255"/>
          <ac:spMkLst>
            <pc:docMk/>
            <pc:sldMk cId="4095856159" sldId="714"/>
            <ac:spMk id="80" creationId="{00000000-0000-0000-0000-000000000000}"/>
          </ac:spMkLst>
        </pc:spChg>
        <pc:picChg chg="mod modCrop">
          <ac:chgData name="Elke Naumann" userId="6639de1d-435d-4a31-b337-296e347e3680" providerId="ADAL" clId="{242C7289-EAD5-4E04-BFBE-C81E521ED524}" dt="2024-11-14T11:37:55.935" v="868" actId="14100"/>
          <ac:picMkLst>
            <pc:docMk/>
            <pc:sldMk cId="4095856159" sldId="714"/>
            <ac:picMk id="79" creationId="{00000000-0000-0000-0000-000000000000}"/>
          </ac:picMkLst>
        </pc:picChg>
      </pc:sldChg>
      <pc:sldChg chg="addSp delSp modSp add del mod ord modShow">
        <pc:chgData name="Elke Naumann" userId="6639de1d-435d-4a31-b337-296e347e3680" providerId="ADAL" clId="{242C7289-EAD5-4E04-BFBE-C81E521ED524}" dt="2024-11-19T08:39:55.760" v="2126" actId="47"/>
        <pc:sldMkLst>
          <pc:docMk/>
          <pc:sldMk cId="3577740987" sldId="715"/>
        </pc:sldMkLst>
        <pc:spChg chg="add del mod">
          <ac:chgData name="Elke Naumann" userId="6639de1d-435d-4a31-b337-296e347e3680" providerId="ADAL" clId="{242C7289-EAD5-4E04-BFBE-C81E521ED524}" dt="2024-11-14T11:38:43.762" v="881" actId="478"/>
          <ac:spMkLst>
            <pc:docMk/>
            <pc:sldMk cId="3577740987" sldId="715"/>
            <ac:spMk id="3" creationId="{DBCC007F-5AA3-EF86-BDC4-1F27A41EF8EC}"/>
          </ac:spMkLst>
        </pc:spChg>
        <pc:spChg chg="mod">
          <ac:chgData name="Elke Naumann" userId="6639de1d-435d-4a31-b337-296e347e3680" providerId="ADAL" clId="{242C7289-EAD5-4E04-BFBE-C81E521ED524}" dt="2024-11-14T11:39:10.537" v="890" actId="255"/>
          <ac:spMkLst>
            <pc:docMk/>
            <pc:sldMk cId="3577740987" sldId="715"/>
            <ac:spMk id="87" creationId="{00000000-0000-0000-0000-000000000000}"/>
          </ac:spMkLst>
        </pc:spChg>
        <pc:spChg chg="add del mod">
          <ac:chgData name="Elke Naumann" userId="6639de1d-435d-4a31-b337-296e347e3680" providerId="ADAL" clId="{242C7289-EAD5-4E04-BFBE-C81E521ED524}" dt="2024-11-14T11:38:43.762" v="881" actId="478"/>
          <ac:spMkLst>
            <pc:docMk/>
            <pc:sldMk cId="3577740987" sldId="715"/>
            <ac:spMk id="88" creationId="{00000000-0000-0000-0000-000000000000}"/>
          </ac:spMkLst>
        </pc:spChg>
        <pc:picChg chg="del">
          <ac:chgData name="Elke Naumann" userId="6639de1d-435d-4a31-b337-296e347e3680" providerId="ADAL" clId="{242C7289-EAD5-4E04-BFBE-C81E521ED524}" dt="2024-11-14T11:38:47.042" v="883" actId="478"/>
          <ac:picMkLst>
            <pc:docMk/>
            <pc:sldMk cId="3577740987" sldId="715"/>
            <ac:picMk id="85" creationId="{00000000-0000-0000-0000-000000000000}"/>
          </ac:picMkLst>
        </pc:picChg>
        <pc:picChg chg="mod">
          <ac:chgData name="Elke Naumann" userId="6639de1d-435d-4a31-b337-296e347e3680" providerId="ADAL" clId="{242C7289-EAD5-4E04-BFBE-C81E521ED524}" dt="2024-11-14T11:38:57.904" v="888" actId="1076"/>
          <ac:picMkLst>
            <pc:docMk/>
            <pc:sldMk cId="3577740987" sldId="715"/>
            <ac:picMk id="86" creationId="{00000000-0000-0000-0000-000000000000}"/>
          </ac:picMkLst>
        </pc:picChg>
      </pc:sldChg>
      <pc:sldChg chg="delSp modSp add del mod ord">
        <pc:chgData name="Elke Naumann" userId="6639de1d-435d-4a31-b337-296e347e3680" providerId="ADAL" clId="{242C7289-EAD5-4E04-BFBE-C81E521ED524}" dt="2024-11-14T12:39:07.938" v="1837" actId="47"/>
        <pc:sldMkLst>
          <pc:docMk/>
          <pc:sldMk cId="3615121460" sldId="716"/>
        </pc:sldMkLst>
        <pc:spChg chg="mod">
          <ac:chgData name="Elke Naumann" userId="6639de1d-435d-4a31-b337-296e347e3680" providerId="ADAL" clId="{242C7289-EAD5-4E04-BFBE-C81E521ED524}" dt="2024-11-14T11:41:55.500" v="935" actId="255"/>
          <ac:spMkLst>
            <pc:docMk/>
            <pc:sldMk cId="3615121460" sldId="716"/>
            <ac:spMk id="118" creationId="{00000000-0000-0000-0000-000000000000}"/>
          </ac:spMkLst>
        </pc:spChg>
        <pc:spChg chg="del">
          <ac:chgData name="Elke Naumann" userId="6639de1d-435d-4a31-b337-296e347e3680" providerId="ADAL" clId="{242C7289-EAD5-4E04-BFBE-C81E521ED524}" dt="2024-11-14T11:41:59.437" v="936" actId="478"/>
          <ac:spMkLst>
            <pc:docMk/>
            <pc:sldMk cId="3615121460" sldId="716"/>
            <ac:spMk id="120" creationId="{00000000-0000-0000-0000-000000000000}"/>
          </ac:spMkLst>
        </pc:spChg>
        <pc:graphicFrameChg chg="del mod modGraphic">
          <ac:chgData name="Elke Naumann" userId="6639de1d-435d-4a31-b337-296e347e3680" providerId="ADAL" clId="{242C7289-EAD5-4E04-BFBE-C81E521ED524}" dt="2024-11-14T12:38:36.728" v="1827" actId="478"/>
          <ac:graphicFrameMkLst>
            <pc:docMk/>
            <pc:sldMk cId="3615121460" sldId="716"/>
            <ac:graphicFrameMk id="119" creationId="{00000000-0000-0000-0000-000000000000}"/>
          </ac:graphicFrameMkLst>
        </pc:graphicFrameChg>
        <pc:picChg chg="del">
          <ac:chgData name="Elke Naumann" userId="6639de1d-435d-4a31-b337-296e347e3680" providerId="ADAL" clId="{242C7289-EAD5-4E04-BFBE-C81E521ED524}" dt="2024-11-14T11:42:12.100" v="941" actId="478"/>
          <ac:picMkLst>
            <pc:docMk/>
            <pc:sldMk cId="3615121460" sldId="716"/>
            <ac:picMk id="117" creationId="{00000000-0000-0000-0000-000000000000}"/>
          </ac:picMkLst>
        </pc:picChg>
      </pc:sldChg>
      <pc:sldChg chg="addSp delSp modSp add del mod ord modShow modNotes">
        <pc:chgData name="Elke Naumann" userId="6639de1d-435d-4a31-b337-296e347e3680" providerId="ADAL" clId="{242C7289-EAD5-4E04-BFBE-C81E521ED524}" dt="2024-11-19T08:39:51.530" v="2124" actId="47"/>
        <pc:sldMkLst>
          <pc:docMk/>
          <pc:sldMk cId="3093249360" sldId="717"/>
        </pc:sldMkLst>
        <pc:spChg chg="add mod">
          <ac:chgData name="Elke Naumann" userId="6639de1d-435d-4a31-b337-296e347e3680" providerId="ADAL" clId="{242C7289-EAD5-4E04-BFBE-C81E521ED524}" dt="2024-11-14T11:35:47.600" v="840" actId="255"/>
          <ac:spMkLst>
            <pc:docMk/>
            <pc:sldMk cId="3093249360" sldId="717"/>
            <ac:spMk id="2" creationId="{D42C2B3D-C048-6929-6FFA-7495B5EF10F9}"/>
          </ac:spMkLst>
        </pc:spChg>
        <pc:spChg chg="add del mod">
          <ac:chgData name="Elke Naumann" userId="6639de1d-435d-4a31-b337-296e347e3680" providerId="ADAL" clId="{242C7289-EAD5-4E04-BFBE-C81E521ED524}" dt="2024-11-14T11:36:20.733" v="850" actId="478"/>
          <ac:spMkLst>
            <pc:docMk/>
            <pc:sldMk cId="3093249360" sldId="717"/>
            <ac:spMk id="4" creationId="{47060AFA-55B8-2B82-733E-1EF8D177098C}"/>
          </ac:spMkLst>
        </pc:spChg>
        <pc:spChg chg="del mod">
          <ac:chgData name="Elke Naumann" userId="6639de1d-435d-4a31-b337-296e347e3680" providerId="ADAL" clId="{242C7289-EAD5-4E04-BFBE-C81E521ED524}" dt="2024-11-14T11:36:17.798" v="848" actId="478"/>
          <ac:spMkLst>
            <pc:docMk/>
            <pc:sldMk cId="3093249360" sldId="717"/>
            <ac:spMk id="62" creationId="{00000000-0000-0000-0000-000000000000}"/>
          </ac:spMkLst>
        </pc:spChg>
        <pc:spChg chg="mod">
          <ac:chgData name="Elke Naumann" userId="6639de1d-435d-4a31-b337-296e347e3680" providerId="ADAL" clId="{242C7289-EAD5-4E04-BFBE-C81E521ED524}" dt="2024-11-14T11:36:50.406" v="857" actId="1076"/>
          <ac:spMkLst>
            <pc:docMk/>
            <pc:sldMk cId="3093249360" sldId="717"/>
            <ac:spMk id="63" creationId="{00000000-0000-0000-0000-000000000000}"/>
          </ac:spMkLst>
        </pc:spChg>
        <pc:spChg chg="mod">
          <ac:chgData name="Elke Naumann" userId="6639de1d-435d-4a31-b337-296e347e3680" providerId="ADAL" clId="{242C7289-EAD5-4E04-BFBE-C81E521ED524}" dt="2024-11-14T11:36:49.182" v="856" actId="1076"/>
          <ac:spMkLst>
            <pc:docMk/>
            <pc:sldMk cId="3093249360" sldId="717"/>
            <ac:spMk id="64" creationId="{00000000-0000-0000-0000-000000000000}"/>
          </ac:spMkLst>
        </pc:spChg>
        <pc:picChg chg="del">
          <ac:chgData name="Elke Naumann" userId="6639de1d-435d-4a31-b337-296e347e3680" providerId="ADAL" clId="{242C7289-EAD5-4E04-BFBE-C81E521ED524}" dt="2024-11-14T11:35:49.800" v="841" actId="478"/>
          <ac:picMkLst>
            <pc:docMk/>
            <pc:sldMk cId="3093249360" sldId="717"/>
            <ac:picMk id="65" creationId="{00000000-0000-0000-0000-000000000000}"/>
          </ac:picMkLst>
        </pc:picChg>
      </pc:sldChg>
      <pc:sldChg chg="delSp modSp add del mod ord modShow modNotes">
        <pc:chgData name="Elke Naumann" userId="6639de1d-435d-4a31-b337-296e347e3680" providerId="ADAL" clId="{242C7289-EAD5-4E04-BFBE-C81E521ED524}" dt="2024-11-19T08:39:58.565" v="2128" actId="47"/>
        <pc:sldMkLst>
          <pc:docMk/>
          <pc:sldMk cId="2974404365" sldId="718"/>
        </pc:sldMkLst>
        <pc:spChg chg="mod">
          <ac:chgData name="Elke Naumann" userId="6639de1d-435d-4a31-b337-296e347e3680" providerId="ADAL" clId="{242C7289-EAD5-4E04-BFBE-C81E521ED524}" dt="2024-11-14T11:40:01.389" v="903" actId="1076"/>
          <ac:spMkLst>
            <pc:docMk/>
            <pc:sldMk cId="2974404365" sldId="718"/>
            <ac:spMk id="95" creationId="{00000000-0000-0000-0000-000000000000}"/>
          </ac:spMkLst>
        </pc:spChg>
        <pc:spChg chg="mod">
          <ac:chgData name="Elke Naumann" userId="6639de1d-435d-4a31-b337-296e347e3680" providerId="ADAL" clId="{242C7289-EAD5-4E04-BFBE-C81E521ED524}" dt="2024-11-14T11:39:34.180" v="896" actId="1076"/>
          <ac:spMkLst>
            <pc:docMk/>
            <pc:sldMk cId="2974404365" sldId="718"/>
            <ac:spMk id="96" creationId="{00000000-0000-0000-0000-000000000000}"/>
          </ac:spMkLst>
        </pc:spChg>
        <pc:picChg chg="del">
          <ac:chgData name="Elke Naumann" userId="6639de1d-435d-4a31-b337-296e347e3680" providerId="ADAL" clId="{242C7289-EAD5-4E04-BFBE-C81E521ED524}" dt="2024-11-14T11:39:28.091" v="894" actId="478"/>
          <ac:picMkLst>
            <pc:docMk/>
            <pc:sldMk cId="2974404365" sldId="718"/>
            <ac:picMk id="93" creationId="{00000000-0000-0000-0000-000000000000}"/>
          </ac:picMkLst>
        </pc:picChg>
        <pc:picChg chg="mod">
          <ac:chgData name="Elke Naumann" userId="6639de1d-435d-4a31-b337-296e347e3680" providerId="ADAL" clId="{242C7289-EAD5-4E04-BFBE-C81E521ED524}" dt="2024-11-14T11:39:42.565" v="898" actId="1076"/>
          <ac:picMkLst>
            <pc:docMk/>
            <pc:sldMk cId="2974404365" sldId="718"/>
            <ac:picMk id="94" creationId="{00000000-0000-0000-0000-000000000000}"/>
          </ac:picMkLst>
        </pc:picChg>
      </pc:sldChg>
      <pc:sldChg chg="delSp modSp add del mod ord modShow modNotes modNotesTx">
        <pc:chgData name="Elke Naumann" userId="6639de1d-435d-4a31-b337-296e347e3680" providerId="ADAL" clId="{242C7289-EAD5-4E04-BFBE-C81E521ED524}" dt="2024-11-19T08:40:01.187" v="2130" actId="47"/>
        <pc:sldMkLst>
          <pc:docMk/>
          <pc:sldMk cId="4064966055" sldId="719"/>
        </pc:sldMkLst>
        <pc:spChg chg="mod">
          <ac:chgData name="Elke Naumann" userId="6639de1d-435d-4a31-b337-296e347e3680" providerId="ADAL" clId="{242C7289-EAD5-4E04-BFBE-C81E521ED524}" dt="2024-11-14T11:40:53.694" v="920" actId="255"/>
          <ac:spMkLst>
            <pc:docMk/>
            <pc:sldMk cId="4064966055" sldId="719"/>
            <ac:spMk id="103" creationId="{00000000-0000-0000-0000-000000000000}"/>
          </ac:spMkLst>
        </pc:spChg>
        <pc:spChg chg="mod">
          <ac:chgData name="Elke Naumann" userId="6639de1d-435d-4a31-b337-296e347e3680" providerId="ADAL" clId="{242C7289-EAD5-4E04-BFBE-C81E521ED524}" dt="2024-11-14T11:40:20.526" v="910" actId="1076"/>
          <ac:spMkLst>
            <pc:docMk/>
            <pc:sldMk cId="4064966055" sldId="719"/>
            <ac:spMk id="104" creationId="{00000000-0000-0000-0000-000000000000}"/>
          </ac:spMkLst>
        </pc:spChg>
        <pc:picChg chg="del">
          <ac:chgData name="Elke Naumann" userId="6639de1d-435d-4a31-b337-296e347e3680" providerId="ADAL" clId="{242C7289-EAD5-4E04-BFBE-C81E521ED524}" dt="2024-11-14T11:40:24.402" v="911" actId="478"/>
          <ac:picMkLst>
            <pc:docMk/>
            <pc:sldMk cId="4064966055" sldId="719"/>
            <ac:picMk id="101" creationId="{00000000-0000-0000-0000-000000000000}"/>
          </ac:picMkLst>
        </pc:picChg>
        <pc:picChg chg="mod">
          <ac:chgData name="Elke Naumann" userId="6639de1d-435d-4a31-b337-296e347e3680" providerId="ADAL" clId="{242C7289-EAD5-4E04-BFBE-C81E521ED524}" dt="2024-11-14T11:40:32.518" v="913" actId="1076"/>
          <ac:picMkLst>
            <pc:docMk/>
            <pc:sldMk cId="4064966055" sldId="719"/>
            <ac:picMk id="102" creationId="{00000000-0000-0000-0000-000000000000}"/>
          </ac:picMkLst>
        </pc:picChg>
      </pc:sldChg>
      <pc:sldChg chg="delSp modSp add del mod ord modShow modNotes">
        <pc:chgData name="Elke Naumann" userId="6639de1d-435d-4a31-b337-296e347e3680" providerId="ADAL" clId="{242C7289-EAD5-4E04-BFBE-C81E521ED524}" dt="2024-11-19T08:40:04.952" v="2132" actId="47"/>
        <pc:sldMkLst>
          <pc:docMk/>
          <pc:sldMk cId="2757200043" sldId="720"/>
        </pc:sldMkLst>
        <pc:spChg chg="mod">
          <ac:chgData name="Elke Naumann" userId="6639de1d-435d-4a31-b337-296e347e3680" providerId="ADAL" clId="{242C7289-EAD5-4E04-BFBE-C81E521ED524}" dt="2024-11-14T11:41:33.177" v="932" actId="255"/>
          <ac:spMkLst>
            <pc:docMk/>
            <pc:sldMk cId="2757200043" sldId="720"/>
            <ac:spMk id="111" creationId="{00000000-0000-0000-0000-000000000000}"/>
          </ac:spMkLst>
        </pc:spChg>
        <pc:spChg chg="mod">
          <ac:chgData name="Elke Naumann" userId="6639de1d-435d-4a31-b337-296e347e3680" providerId="ADAL" clId="{242C7289-EAD5-4E04-BFBE-C81E521ED524}" dt="2024-11-14T11:41:07.596" v="924" actId="6549"/>
          <ac:spMkLst>
            <pc:docMk/>
            <pc:sldMk cId="2757200043" sldId="720"/>
            <ac:spMk id="112" creationId="{00000000-0000-0000-0000-000000000000}"/>
          </ac:spMkLst>
        </pc:spChg>
        <pc:picChg chg="del">
          <ac:chgData name="Elke Naumann" userId="6639de1d-435d-4a31-b337-296e347e3680" providerId="ADAL" clId="{242C7289-EAD5-4E04-BFBE-C81E521ED524}" dt="2024-11-14T11:41:11.112" v="925" actId="478"/>
          <ac:picMkLst>
            <pc:docMk/>
            <pc:sldMk cId="2757200043" sldId="720"/>
            <ac:picMk id="109" creationId="{00000000-0000-0000-0000-000000000000}"/>
          </ac:picMkLst>
        </pc:picChg>
        <pc:picChg chg="mod">
          <ac:chgData name="Elke Naumann" userId="6639de1d-435d-4a31-b337-296e347e3680" providerId="ADAL" clId="{242C7289-EAD5-4E04-BFBE-C81E521ED524}" dt="2024-11-14T11:41:16.380" v="927" actId="1076"/>
          <ac:picMkLst>
            <pc:docMk/>
            <pc:sldMk cId="2757200043" sldId="720"/>
            <ac:picMk id="110" creationId="{00000000-0000-0000-0000-000000000000}"/>
          </ac:picMkLst>
        </pc:picChg>
      </pc:sldChg>
      <pc:sldChg chg="addSp delSp modSp new mod">
        <pc:chgData name="Elke Naumann" userId="6639de1d-435d-4a31-b337-296e347e3680" providerId="ADAL" clId="{242C7289-EAD5-4E04-BFBE-C81E521ED524}" dt="2024-11-14T10:19:09.830" v="418" actId="1076"/>
        <pc:sldMkLst>
          <pc:docMk/>
          <pc:sldMk cId="1890427304" sldId="721"/>
        </pc:sldMkLst>
        <pc:spChg chg="del">
          <ac:chgData name="Elke Naumann" userId="6639de1d-435d-4a31-b337-296e347e3680" providerId="ADAL" clId="{242C7289-EAD5-4E04-BFBE-C81E521ED524}" dt="2024-11-14T10:19:06.266" v="417" actId="478"/>
          <ac:spMkLst>
            <pc:docMk/>
            <pc:sldMk cId="1890427304" sldId="721"/>
            <ac:spMk id="2" creationId="{F3667CF8-3EE0-623D-3772-65986204BC8E}"/>
          </ac:spMkLst>
        </pc:spChg>
        <pc:spChg chg="del">
          <ac:chgData name="Elke Naumann" userId="6639de1d-435d-4a31-b337-296e347e3680" providerId="ADAL" clId="{242C7289-EAD5-4E04-BFBE-C81E521ED524}" dt="2024-11-14T10:18:50.125" v="412" actId="478"/>
          <ac:spMkLst>
            <pc:docMk/>
            <pc:sldMk cId="1890427304" sldId="721"/>
            <ac:spMk id="3" creationId="{E1996703-E044-2A18-4B7C-782E491EC1AA}"/>
          </ac:spMkLst>
        </pc:spChg>
        <pc:spChg chg="add mod">
          <ac:chgData name="Elke Naumann" userId="6639de1d-435d-4a31-b337-296e347e3680" providerId="ADAL" clId="{242C7289-EAD5-4E04-BFBE-C81E521ED524}" dt="2024-11-14T10:19:09.830" v="418" actId="1076"/>
          <ac:spMkLst>
            <pc:docMk/>
            <pc:sldMk cId="1890427304" sldId="721"/>
            <ac:spMk id="5" creationId="{6219EF55-DF13-2A84-ED0B-6E9292F8082A}"/>
          </ac:spMkLst>
        </pc:spChg>
        <pc:picChg chg="add mod">
          <ac:chgData name="Elke Naumann" userId="6639de1d-435d-4a31-b337-296e347e3680" providerId="ADAL" clId="{242C7289-EAD5-4E04-BFBE-C81E521ED524}" dt="2024-11-14T10:18:54.880" v="414" actId="1076"/>
          <ac:picMkLst>
            <pc:docMk/>
            <pc:sldMk cId="1890427304" sldId="721"/>
            <ac:picMk id="4" creationId="{595B1278-E488-E01E-0E54-BF011D8E2B52}"/>
          </ac:picMkLst>
        </pc:picChg>
      </pc:sldChg>
      <pc:sldChg chg="addSp delSp modSp add mod ord">
        <pc:chgData name="Elke Naumann" userId="6639de1d-435d-4a31-b337-296e347e3680" providerId="ADAL" clId="{242C7289-EAD5-4E04-BFBE-C81E521ED524}" dt="2024-11-14T10:44:47.381" v="584" actId="207"/>
        <pc:sldMkLst>
          <pc:docMk/>
          <pc:sldMk cId="268721393" sldId="722"/>
        </pc:sldMkLst>
        <pc:spChg chg="mod">
          <ac:chgData name="Elke Naumann" userId="6639de1d-435d-4a31-b337-296e347e3680" providerId="ADAL" clId="{242C7289-EAD5-4E04-BFBE-C81E521ED524}" dt="2024-11-14T10:38:11.881" v="505" actId="20577"/>
          <ac:spMkLst>
            <pc:docMk/>
            <pc:sldMk cId="268721393" sldId="722"/>
            <ac:spMk id="3" creationId="{00000000-0000-0000-0000-000000000000}"/>
          </ac:spMkLst>
        </pc:spChg>
        <pc:spChg chg="add mod">
          <ac:chgData name="Elke Naumann" userId="6639de1d-435d-4a31-b337-296e347e3680" providerId="ADAL" clId="{242C7289-EAD5-4E04-BFBE-C81E521ED524}" dt="2024-11-14T10:44:47.381" v="584" actId="207"/>
          <ac:spMkLst>
            <pc:docMk/>
            <pc:sldMk cId="268721393" sldId="722"/>
            <ac:spMk id="4" creationId="{8EC51A12-C6B7-9E18-B33A-67E9BDF65530}"/>
          </ac:spMkLst>
        </pc:spChg>
        <pc:spChg chg="add del mod">
          <ac:chgData name="Elke Naumann" userId="6639de1d-435d-4a31-b337-296e347e3680" providerId="ADAL" clId="{242C7289-EAD5-4E04-BFBE-C81E521ED524}" dt="2024-11-14T10:38:53.016" v="510" actId="478"/>
          <ac:spMkLst>
            <pc:docMk/>
            <pc:sldMk cId="268721393" sldId="722"/>
            <ac:spMk id="6" creationId="{CECB7791-AEEE-9B25-6E03-F94674D65029}"/>
          </ac:spMkLst>
        </pc:spChg>
        <pc:spChg chg="add mod">
          <ac:chgData name="Elke Naumann" userId="6639de1d-435d-4a31-b337-296e347e3680" providerId="ADAL" clId="{242C7289-EAD5-4E04-BFBE-C81E521ED524}" dt="2024-11-14T10:39:08.200" v="512" actId="1076"/>
          <ac:spMkLst>
            <pc:docMk/>
            <pc:sldMk cId="268721393" sldId="722"/>
            <ac:spMk id="7" creationId="{65470F6C-BBED-8316-3F9A-4B8EC7DF24A9}"/>
          </ac:spMkLst>
        </pc:spChg>
        <pc:spChg chg="del">
          <ac:chgData name="Elke Naumann" userId="6639de1d-435d-4a31-b337-296e347e3680" providerId="ADAL" clId="{242C7289-EAD5-4E04-BFBE-C81E521ED524}" dt="2024-11-14T10:38:48.636" v="508" actId="478"/>
          <ac:spMkLst>
            <pc:docMk/>
            <pc:sldMk cId="268721393" sldId="722"/>
            <ac:spMk id="24578" creationId="{00000000-0000-0000-0000-000000000000}"/>
          </ac:spMkLst>
        </pc:spChg>
        <pc:picChg chg="del">
          <ac:chgData name="Elke Naumann" userId="6639de1d-435d-4a31-b337-296e347e3680" providerId="ADAL" clId="{242C7289-EAD5-4E04-BFBE-C81E521ED524}" dt="2024-11-14T10:38:43.611" v="507" actId="478"/>
          <ac:picMkLst>
            <pc:docMk/>
            <pc:sldMk cId="268721393" sldId="722"/>
            <ac:picMk id="2" creationId="{00000000-0000-0000-0000-000000000000}"/>
          </ac:picMkLst>
        </pc:picChg>
        <pc:picChg chg="add mod">
          <ac:chgData name="Elke Naumann" userId="6639de1d-435d-4a31-b337-296e347e3680" providerId="ADAL" clId="{242C7289-EAD5-4E04-BFBE-C81E521ED524}" dt="2024-11-14T10:39:46.321" v="516" actId="1076"/>
          <ac:picMkLst>
            <pc:docMk/>
            <pc:sldMk cId="268721393" sldId="722"/>
            <ac:picMk id="8" creationId="{1B262215-F0D3-8476-0933-D7AEF6F5FB7B}"/>
          </ac:picMkLst>
        </pc:picChg>
      </pc:sldChg>
      <pc:sldChg chg="addSp delSp modSp new mod">
        <pc:chgData name="Elke Naumann" userId="6639de1d-435d-4a31-b337-296e347e3680" providerId="ADAL" clId="{242C7289-EAD5-4E04-BFBE-C81E521ED524}" dt="2024-11-14T10:57:04.025" v="702" actId="14100"/>
        <pc:sldMkLst>
          <pc:docMk/>
          <pc:sldMk cId="758317382" sldId="723"/>
        </pc:sldMkLst>
        <pc:spChg chg="mod">
          <ac:chgData name="Elke Naumann" userId="6639de1d-435d-4a31-b337-296e347e3680" providerId="ADAL" clId="{242C7289-EAD5-4E04-BFBE-C81E521ED524}" dt="2024-11-14T10:57:00.239" v="701" actId="20577"/>
          <ac:spMkLst>
            <pc:docMk/>
            <pc:sldMk cId="758317382" sldId="723"/>
            <ac:spMk id="2" creationId="{AE43E10D-95FB-AA2A-9A54-BBF3D4A933EC}"/>
          </ac:spMkLst>
        </pc:spChg>
        <pc:spChg chg="del">
          <ac:chgData name="Elke Naumann" userId="6639de1d-435d-4a31-b337-296e347e3680" providerId="ADAL" clId="{242C7289-EAD5-4E04-BFBE-C81E521ED524}" dt="2024-11-14T10:56:33.589" v="653" actId="478"/>
          <ac:spMkLst>
            <pc:docMk/>
            <pc:sldMk cId="758317382" sldId="723"/>
            <ac:spMk id="3" creationId="{F1A9F7AA-BE7B-A5CD-73BE-2005A13C3316}"/>
          </ac:spMkLst>
        </pc:spChg>
        <pc:spChg chg="add mod">
          <ac:chgData name="Elke Naumann" userId="6639de1d-435d-4a31-b337-296e347e3680" providerId="ADAL" clId="{242C7289-EAD5-4E04-BFBE-C81E521ED524}" dt="2024-11-14T10:56:45.906" v="656" actId="1076"/>
          <ac:spMkLst>
            <pc:docMk/>
            <pc:sldMk cId="758317382" sldId="723"/>
            <ac:spMk id="4" creationId="{68771015-711F-7D23-F09A-D81C58D35664}"/>
          </ac:spMkLst>
        </pc:spChg>
        <pc:picChg chg="add mod">
          <ac:chgData name="Elke Naumann" userId="6639de1d-435d-4a31-b337-296e347e3680" providerId="ADAL" clId="{242C7289-EAD5-4E04-BFBE-C81E521ED524}" dt="2024-11-14T10:57:04.025" v="702" actId="14100"/>
          <ac:picMkLst>
            <pc:docMk/>
            <pc:sldMk cId="758317382" sldId="723"/>
            <ac:picMk id="1026" creationId="{E4672997-9A83-3C8B-39B7-A7FBBDA43A6B}"/>
          </ac:picMkLst>
        </pc:picChg>
      </pc:sldChg>
      <pc:sldChg chg="delSp modSp add mod modNotesTx">
        <pc:chgData name="Elke Naumann" userId="6639de1d-435d-4a31-b337-296e347e3680" providerId="ADAL" clId="{242C7289-EAD5-4E04-BFBE-C81E521ED524}" dt="2024-11-19T08:40:17.448" v="2134" actId="20577"/>
        <pc:sldMkLst>
          <pc:docMk/>
          <pc:sldMk cId="3152906456" sldId="724"/>
        </pc:sldMkLst>
        <pc:spChg chg="mod">
          <ac:chgData name="Elke Naumann" userId="6639de1d-435d-4a31-b337-296e347e3680" providerId="ADAL" clId="{242C7289-EAD5-4E04-BFBE-C81E521ED524}" dt="2024-11-19T08:40:17.448" v="2134" actId="20577"/>
          <ac:spMkLst>
            <pc:docMk/>
            <pc:sldMk cId="3152906456" sldId="724"/>
            <ac:spMk id="63" creationId="{00000000-0000-0000-0000-000000000000}"/>
          </ac:spMkLst>
        </pc:spChg>
        <pc:spChg chg="del mod">
          <ac:chgData name="Elke Naumann" userId="6639de1d-435d-4a31-b337-296e347e3680" providerId="ADAL" clId="{242C7289-EAD5-4E04-BFBE-C81E521ED524}" dt="2024-11-14T12:15:24.611" v="953" actId="478"/>
          <ac:spMkLst>
            <pc:docMk/>
            <pc:sldMk cId="3152906456" sldId="724"/>
            <ac:spMk id="64" creationId="{00000000-0000-0000-0000-000000000000}"/>
          </ac:spMkLst>
        </pc:spChg>
      </pc:sldChg>
      <pc:sldChg chg="modSp add mod modNotesTx">
        <pc:chgData name="Elke Naumann" userId="6639de1d-435d-4a31-b337-296e347e3680" providerId="ADAL" clId="{242C7289-EAD5-4E04-BFBE-C81E521ED524}" dt="2024-11-14T12:39:56.312" v="1844" actId="1076"/>
        <pc:sldMkLst>
          <pc:docMk/>
          <pc:sldMk cId="2788023440" sldId="725"/>
        </pc:sldMkLst>
        <pc:spChg chg="mod">
          <ac:chgData name="Elke Naumann" userId="6639de1d-435d-4a31-b337-296e347e3680" providerId="ADAL" clId="{242C7289-EAD5-4E04-BFBE-C81E521ED524}" dt="2024-11-14T12:39:56.312" v="1844" actId="1076"/>
          <ac:spMkLst>
            <pc:docMk/>
            <pc:sldMk cId="2788023440" sldId="725"/>
            <ac:spMk id="87" creationId="{00000000-0000-0000-0000-000000000000}"/>
          </ac:spMkLst>
        </pc:spChg>
      </pc:sldChg>
      <pc:sldChg chg="modSp add mod modNotesTx">
        <pc:chgData name="Elke Naumann" userId="6639de1d-435d-4a31-b337-296e347e3680" providerId="ADAL" clId="{242C7289-EAD5-4E04-BFBE-C81E521ED524}" dt="2024-11-14T12:26:37.736" v="1568"/>
        <pc:sldMkLst>
          <pc:docMk/>
          <pc:sldMk cId="28923283" sldId="726"/>
        </pc:sldMkLst>
        <pc:spChg chg="mod">
          <ac:chgData name="Elke Naumann" userId="6639de1d-435d-4a31-b337-296e347e3680" providerId="ADAL" clId="{242C7289-EAD5-4E04-BFBE-C81E521ED524}" dt="2024-11-14T12:26:15.854" v="1564" actId="1076"/>
          <ac:spMkLst>
            <pc:docMk/>
            <pc:sldMk cId="28923283" sldId="726"/>
            <ac:spMk id="95" creationId="{00000000-0000-0000-0000-000000000000}"/>
          </ac:spMkLst>
        </pc:spChg>
      </pc:sldChg>
      <pc:sldChg chg="add del">
        <pc:chgData name="Elke Naumann" userId="6639de1d-435d-4a31-b337-296e347e3680" providerId="ADAL" clId="{242C7289-EAD5-4E04-BFBE-C81E521ED524}" dt="2024-11-14T12:20:38.890" v="1398" actId="47"/>
        <pc:sldMkLst>
          <pc:docMk/>
          <pc:sldMk cId="2871433221" sldId="726"/>
        </pc:sldMkLst>
      </pc:sldChg>
      <pc:sldChg chg="modSp add del mod modShow modNotesTx">
        <pc:chgData name="Elke Naumann" userId="6639de1d-435d-4a31-b337-296e347e3680" providerId="ADAL" clId="{242C7289-EAD5-4E04-BFBE-C81E521ED524}" dt="2024-11-19T08:39:57.537" v="2127" actId="47"/>
        <pc:sldMkLst>
          <pc:docMk/>
          <pc:sldMk cId="3542301638" sldId="727"/>
        </pc:sldMkLst>
        <pc:spChg chg="mod">
          <ac:chgData name="Elke Naumann" userId="6639de1d-435d-4a31-b337-296e347e3680" providerId="ADAL" clId="{242C7289-EAD5-4E04-BFBE-C81E521ED524}" dt="2024-11-14T12:26:24.253" v="1567" actId="1076"/>
          <ac:spMkLst>
            <pc:docMk/>
            <pc:sldMk cId="3542301638" sldId="727"/>
            <ac:spMk id="95" creationId="{00000000-0000-0000-0000-000000000000}"/>
          </ac:spMkLst>
        </pc:spChg>
      </pc:sldChg>
      <pc:sldChg chg="modSp add mod modNotesTx">
        <pc:chgData name="Elke Naumann" userId="6639de1d-435d-4a31-b337-296e347e3680" providerId="ADAL" clId="{242C7289-EAD5-4E04-BFBE-C81E521ED524}" dt="2024-11-14T12:40:23.009" v="1850" actId="20577"/>
        <pc:sldMkLst>
          <pc:docMk/>
          <pc:sldMk cId="1140441072" sldId="728"/>
        </pc:sldMkLst>
        <pc:spChg chg="mod">
          <ac:chgData name="Elke Naumann" userId="6639de1d-435d-4a31-b337-296e347e3680" providerId="ADAL" clId="{242C7289-EAD5-4E04-BFBE-C81E521ED524}" dt="2024-11-14T12:40:23.009" v="1850" actId="20577"/>
          <ac:spMkLst>
            <pc:docMk/>
            <pc:sldMk cId="1140441072" sldId="728"/>
            <ac:spMk id="103" creationId="{00000000-0000-0000-0000-000000000000}"/>
          </ac:spMkLst>
        </pc:spChg>
        <pc:spChg chg="mod">
          <ac:chgData name="Elke Naumann" userId="6639de1d-435d-4a31-b337-296e347e3680" providerId="ADAL" clId="{242C7289-EAD5-4E04-BFBE-C81E521ED524}" dt="2024-11-14T12:31:31.332" v="1578" actId="1076"/>
          <ac:spMkLst>
            <pc:docMk/>
            <pc:sldMk cId="1140441072" sldId="728"/>
            <ac:spMk id="104" creationId="{00000000-0000-0000-0000-000000000000}"/>
          </ac:spMkLst>
        </pc:spChg>
      </pc:sldChg>
      <pc:sldChg chg="modSp add del mod modShow">
        <pc:chgData name="Elke Naumann" userId="6639de1d-435d-4a31-b337-296e347e3680" providerId="ADAL" clId="{242C7289-EAD5-4E04-BFBE-C81E521ED524}" dt="2024-11-19T08:40:00.315" v="2129" actId="47"/>
        <pc:sldMkLst>
          <pc:docMk/>
          <pc:sldMk cId="2394529164" sldId="729"/>
        </pc:sldMkLst>
        <pc:spChg chg="mod">
          <ac:chgData name="Elke Naumann" userId="6639de1d-435d-4a31-b337-296e347e3680" providerId="ADAL" clId="{242C7289-EAD5-4E04-BFBE-C81E521ED524}" dt="2024-11-14T12:34:19.444" v="1693" actId="20577"/>
          <ac:spMkLst>
            <pc:docMk/>
            <pc:sldMk cId="2394529164" sldId="729"/>
            <ac:spMk id="103" creationId="{00000000-0000-0000-0000-000000000000}"/>
          </ac:spMkLst>
        </pc:spChg>
      </pc:sldChg>
      <pc:sldChg chg="modSp add del mod modShow modNotesTx">
        <pc:chgData name="Elke Naumann" userId="6639de1d-435d-4a31-b337-296e347e3680" providerId="ADAL" clId="{242C7289-EAD5-4E04-BFBE-C81E521ED524}" dt="2024-11-19T08:40:03.856" v="2131" actId="47"/>
        <pc:sldMkLst>
          <pc:docMk/>
          <pc:sldMk cId="861736250" sldId="730"/>
        </pc:sldMkLst>
        <pc:spChg chg="mod">
          <ac:chgData name="Elke Naumann" userId="6639de1d-435d-4a31-b337-296e347e3680" providerId="ADAL" clId="{242C7289-EAD5-4E04-BFBE-C81E521ED524}" dt="2024-11-14T12:36:32.348" v="1819" actId="20577"/>
          <ac:spMkLst>
            <pc:docMk/>
            <pc:sldMk cId="861736250" sldId="730"/>
            <ac:spMk id="111" creationId="{00000000-0000-0000-0000-000000000000}"/>
          </ac:spMkLst>
        </pc:spChg>
      </pc:sldChg>
      <pc:sldChg chg="modSp add mod ord">
        <pc:chgData name="Elke Naumann" userId="6639de1d-435d-4a31-b337-296e347e3680" providerId="ADAL" clId="{242C7289-EAD5-4E04-BFBE-C81E521ED524}" dt="2024-11-14T12:40:35.611" v="1851" actId="14100"/>
        <pc:sldMkLst>
          <pc:docMk/>
          <pc:sldMk cId="1467261816" sldId="731"/>
        </pc:sldMkLst>
        <pc:spChg chg="mod">
          <ac:chgData name="Elke Naumann" userId="6639de1d-435d-4a31-b337-296e347e3680" providerId="ADAL" clId="{242C7289-EAD5-4E04-BFBE-C81E521ED524}" dt="2024-11-14T12:40:35.611" v="1851" actId="14100"/>
          <ac:spMkLst>
            <pc:docMk/>
            <pc:sldMk cId="1467261816" sldId="731"/>
            <ac:spMk id="111" creationId="{00000000-0000-0000-0000-000000000000}"/>
          </ac:spMkLst>
        </pc:spChg>
      </pc:sldChg>
      <pc:sldChg chg="addSp delSp modSp new mod">
        <pc:chgData name="Elke Naumann" userId="6639de1d-435d-4a31-b337-296e347e3680" providerId="ADAL" clId="{242C7289-EAD5-4E04-BFBE-C81E521ED524}" dt="2024-11-14T12:39:05.334" v="1836"/>
        <pc:sldMkLst>
          <pc:docMk/>
          <pc:sldMk cId="1528986135" sldId="732"/>
        </pc:sldMkLst>
        <pc:spChg chg="del">
          <ac:chgData name="Elke Naumann" userId="6639de1d-435d-4a31-b337-296e347e3680" providerId="ADAL" clId="{242C7289-EAD5-4E04-BFBE-C81E521ED524}" dt="2024-11-14T12:39:04.643" v="1835" actId="478"/>
          <ac:spMkLst>
            <pc:docMk/>
            <pc:sldMk cId="1528986135" sldId="732"/>
            <ac:spMk id="2" creationId="{ABE5E9A7-555B-88F8-96DF-4EE3E18B5A6B}"/>
          </ac:spMkLst>
        </pc:spChg>
        <pc:spChg chg="del">
          <ac:chgData name="Elke Naumann" userId="6639de1d-435d-4a31-b337-296e347e3680" providerId="ADAL" clId="{242C7289-EAD5-4E04-BFBE-C81E521ED524}" dt="2024-11-14T12:38:43.783" v="1829" actId="478"/>
          <ac:spMkLst>
            <pc:docMk/>
            <pc:sldMk cId="1528986135" sldId="732"/>
            <ac:spMk id="3" creationId="{377DB8C9-6411-8B82-F41B-70A51155856B}"/>
          </ac:spMkLst>
        </pc:spChg>
        <pc:spChg chg="add mod">
          <ac:chgData name="Elke Naumann" userId="6639de1d-435d-4a31-b337-296e347e3680" providerId="ADAL" clId="{242C7289-EAD5-4E04-BFBE-C81E521ED524}" dt="2024-11-14T12:39:05.334" v="1836"/>
          <ac:spMkLst>
            <pc:docMk/>
            <pc:sldMk cId="1528986135" sldId="732"/>
            <ac:spMk id="6" creationId="{D7776B59-8678-9435-FADC-B043F0402B73}"/>
          </ac:spMkLst>
        </pc:spChg>
        <pc:picChg chg="add mod">
          <ac:chgData name="Elke Naumann" userId="6639de1d-435d-4a31-b337-296e347e3680" providerId="ADAL" clId="{242C7289-EAD5-4E04-BFBE-C81E521ED524}" dt="2024-11-14T12:38:55.208" v="1834" actId="1076"/>
          <ac:picMkLst>
            <pc:docMk/>
            <pc:sldMk cId="1528986135" sldId="732"/>
            <ac:picMk id="5" creationId="{ABAB2FBE-3BFC-1216-63EF-1772F17554C4}"/>
          </ac:picMkLst>
        </pc:picChg>
      </pc:sldChg>
      <pc:sldChg chg="add del mod modShow">
        <pc:chgData name="Elke Naumann" userId="6639de1d-435d-4a31-b337-296e347e3680" providerId="ADAL" clId="{242C7289-EAD5-4E04-BFBE-C81E521ED524}" dt="2024-11-19T08:39:53.297" v="2125" actId="47"/>
        <pc:sldMkLst>
          <pc:docMk/>
          <pc:sldMk cId="2185534168" sldId="733"/>
        </pc:sldMkLst>
      </pc:sldChg>
      <pc:sldChg chg="delSp modSp add mod">
        <pc:chgData name="Elke Naumann" userId="6639de1d-435d-4a31-b337-296e347e3680" providerId="ADAL" clId="{242C7289-EAD5-4E04-BFBE-C81E521ED524}" dt="2024-11-14T12:52:43.023" v="1902" actId="14100"/>
        <pc:sldMkLst>
          <pc:docMk/>
          <pc:sldMk cId="3040134593" sldId="734"/>
        </pc:sldMkLst>
        <pc:spChg chg="mod">
          <ac:chgData name="Elke Naumann" userId="6639de1d-435d-4a31-b337-296e347e3680" providerId="ADAL" clId="{242C7289-EAD5-4E04-BFBE-C81E521ED524}" dt="2024-11-14T12:52:24.544" v="1893" actId="207"/>
          <ac:spMkLst>
            <pc:docMk/>
            <pc:sldMk cId="3040134593" sldId="734"/>
            <ac:spMk id="6" creationId="{550C8EFE-CEFD-A9C8-E33C-29B6CF09B6E2}"/>
          </ac:spMkLst>
        </pc:spChg>
        <pc:spChg chg="del">
          <ac:chgData name="Elke Naumann" userId="6639de1d-435d-4a31-b337-296e347e3680" providerId="ADAL" clId="{242C7289-EAD5-4E04-BFBE-C81E521ED524}" dt="2024-11-14T12:52:34.181" v="1896" actId="478"/>
          <ac:spMkLst>
            <pc:docMk/>
            <pc:sldMk cId="3040134593" sldId="734"/>
            <ac:spMk id="7" creationId="{675D0C44-A3AE-7215-D53F-0A3DAD2385CD}"/>
          </ac:spMkLst>
        </pc:spChg>
        <pc:spChg chg="del">
          <ac:chgData name="Elke Naumann" userId="6639de1d-435d-4a31-b337-296e347e3680" providerId="ADAL" clId="{242C7289-EAD5-4E04-BFBE-C81E521ED524}" dt="2024-11-14T12:52:36.286" v="1899" actId="478"/>
          <ac:spMkLst>
            <pc:docMk/>
            <pc:sldMk cId="3040134593" sldId="734"/>
            <ac:spMk id="9" creationId="{AAA1AF5E-20D0-39C0-F226-1EB85DA6D710}"/>
          </ac:spMkLst>
        </pc:spChg>
        <pc:picChg chg="mod">
          <ac:chgData name="Elke Naumann" userId="6639de1d-435d-4a31-b337-296e347e3680" providerId="ADAL" clId="{242C7289-EAD5-4E04-BFBE-C81E521ED524}" dt="2024-11-14T12:52:15.515" v="1891" actId="14100"/>
          <ac:picMkLst>
            <pc:docMk/>
            <pc:sldMk cId="3040134593" sldId="734"/>
            <ac:picMk id="5" creationId="{6D0A0B58-3B2B-F763-1B61-E12EAB1CE2FE}"/>
          </ac:picMkLst>
        </pc:picChg>
        <pc:picChg chg="mod">
          <ac:chgData name="Elke Naumann" userId="6639de1d-435d-4a31-b337-296e347e3680" providerId="ADAL" clId="{242C7289-EAD5-4E04-BFBE-C81E521ED524}" dt="2024-11-14T12:52:43.023" v="1902" actId="14100"/>
          <ac:picMkLst>
            <pc:docMk/>
            <pc:sldMk cId="3040134593" sldId="734"/>
            <ac:picMk id="10" creationId="{A347480D-1045-C659-AEC9-FBB67CF280AB}"/>
          </ac:picMkLst>
        </pc:picChg>
        <pc:cxnChg chg="del">
          <ac:chgData name="Elke Naumann" userId="6639de1d-435d-4a31-b337-296e347e3680" providerId="ADAL" clId="{242C7289-EAD5-4E04-BFBE-C81E521ED524}" dt="2024-11-14T12:52:35.753" v="1898" actId="478"/>
          <ac:cxnSpMkLst>
            <pc:docMk/>
            <pc:sldMk cId="3040134593" sldId="734"/>
            <ac:cxnSpMk id="2" creationId="{8FB2AB77-A3FC-FC29-7AD5-4E45CF813DDC}"/>
          </ac:cxnSpMkLst>
        </pc:cxnChg>
        <pc:cxnChg chg="del">
          <ac:chgData name="Elke Naumann" userId="6639de1d-435d-4a31-b337-296e347e3680" providerId="ADAL" clId="{242C7289-EAD5-4E04-BFBE-C81E521ED524}" dt="2024-11-14T12:52:34.951" v="1897" actId="478"/>
          <ac:cxnSpMkLst>
            <pc:docMk/>
            <pc:sldMk cId="3040134593" sldId="734"/>
            <ac:cxnSpMk id="3" creationId="{2AB8DA11-ACBE-6F74-88F0-9B697FA7E6AB}"/>
          </ac:cxnSpMkLst>
        </pc:cxnChg>
        <pc:cxnChg chg="mod">
          <ac:chgData name="Elke Naumann" userId="6639de1d-435d-4a31-b337-296e347e3680" providerId="ADAL" clId="{242C7289-EAD5-4E04-BFBE-C81E521ED524}" dt="2024-11-14T12:52:30.774" v="1895" actId="14100"/>
          <ac:cxnSpMkLst>
            <pc:docMk/>
            <pc:sldMk cId="3040134593" sldId="734"/>
            <ac:cxnSpMk id="4" creationId="{45724959-2D93-6B93-F175-CB19DBCA57E8}"/>
          </ac:cxnSpMkLst>
        </pc:cxnChg>
      </pc:sldChg>
      <pc:sldChg chg="delSp add del mod">
        <pc:chgData name="Elke Naumann" userId="6639de1d-435d-4a31-b337-296e347e3680" providerId="ADAL" clId="{242C7289-EAD5-4E04-BFBE-C81E521ED524}" dt="2024-11-14T12:55:23.553" v="1931" actId="47"/>
        <pc:sldMkLst>
          <pc:docMk/>
          <pc:sldMk cId="1738915686" sldId="735"/>
        </pc:sldMkLst>
        <pc:spChg chg="del">
          <ac:chgData name="Elke Naumann" userId="6639de1d-435d-4a31-b337-296e347e3680" providerId="ADAL" clId="{242C7289-EAD5-4E04-BFBE-C81E521ED524}" dt="2024-11-14T12:52:56.990" v="1905" actId="478"/>
          <ac:spMkLst>
            <pc:docMk/>
            <pc:sldMk cId="1738915686" sldId="735"/>
            <ac:spMk id="6" creationId="{550C8EFE-CEFD-A9C8-E33C-29B6CF09B6E2}"/>
          </ac:spMkLst>
        </pc:spChg>
      </pc:sldChg>
      <pc:sldChg chg="addSp delSp modSp add mod">
        <pc:chgData name="Elke Naumann" userId="6639de1d-435d-4a31-b337-296e347e3680" providerId="ADAL" clId="{242C7289-EAD5-4E04-BFBE-C81E521ED524}" dt="2024-11-14T12:53:44.805" v="1915" actId="1076"/>
        <pc:sldMkLst>
          <pc:docMk/>
          <pc:sldMk cId="1077834196" sldId="736"/>
        </pc:sldMkLst>
        <pc:spChg chg="mod">
          <ac:chgData name="Elke Naumann" userId="6639de1d-435d-4a31-b337-296e347e3680" providerId="ADAL" clId="{242C7289-EAD5-4E04-BFBE-C81E521ED524}" dt="2024-11-14T12:53:11.874" v="1908" actId="207"/>
          <ac:spMkLst>
            <pc:docMk/>
            <pc:sldMk cId="1077834196" sldId="736"/>
            <ac:spMk id="6" creationId="{550C8EFE-CEFD-A9C8-E33C-29B6CF09B6E2}"/>
          </ac:spMkLst>
        </pc:spChg>
        <pc:picChg chg="add mod">
          <ac:chgData name="Elke Naumann" userId="6639de1d-435d-4a31-b337-296e347e3680" providerId="ADAL" clId="{242C7289-EAD5-4E04-BFBE-C81E521ED524}" dt="2024-11-14T12:53:44.805" v="1915" actId="1076"/>
          <ac:picMkLst>
            <pc:docMk/>
            <pc:sldMk cId="1077834196" sldId="736"/>
            <ac:picMk id="7" creationId="{828386E0-65F5-E7D1-2047-13A8E2AA8439}"/>
          </ac:picMkLst>
        </pc:picChg>
        <pc:picChg chg="del">
          <ac:chgData name="Elke Naumann" userId="6639de1d-435d-4a31-b337-296e347e3680" providerId="ADAL" clId="{242C7289-EAD5-4E04-BFBE-C81E521ED524}" dt="2024-11-14T12:53:20.607" v="1911" actId="478"/>
          <ac:picMkLst>
            <pc:docMk/>
            <pc:sldMk cId="1077834196" sldId="736"/>
            <ac:picMk id="10" creationId="{A347480D-1045-C659-AEC9-FBB67CF280AB}"/>
          </ac:picMkLst>
        </pc:picChg>
        <pc:cxnChg chg="mod">
          <ac:chgData name="Elke Naumann" userId="6639de1d-435d-4a31-b337-296e347e3680" providerId="ADAL" clId="{242C7289-EAD5-4E04-BFBE-C81E521ED524}" dt="2024-11-14T12:53:19.193" v="1910" actId="14100"/>
          <ac:cxnSpMkLst>
            <pc:docMk/>
            <pc:sldMk cId="1077834196" sldId="736"/>
            <ac:cxnSpMk id="4" creationId="{45724959-2D93-6B93-F175-CB19DBCA57E8}"/>
          </ac:cxnSpMkLst>
        </pc:cxnChg>
      </pc:sldChg>
      <pc:sldChg chg="addSp delSp modSp add mod">
        <pc:chgData name="Elke Naumann" userId="6639de1d-435d-4a31-b337-296e347e3680" providerId="ADAL" clId="{242C7289-EAD5-4E04-BFBE-C81E521ED524}" dt="2024-11-14T12:55:03.009" v="1929" actId="1076"/>
        <pc:sldMkLst>
          <pc:docMk/>
          <pc:sldMk cId="515640072" sldId="737"/>
        </pc:sldMkLst>
        <pc:spChg chg="add mod">
          <ac:chgData name="Elke Naumann" userId="6639de1d-435d-4a31-b337-296e347e3680" providerId="ADAL" clId="{242C7289-EAD5-4E04-BFBE-C81E521ED524}" dt="2024-11-14T12:54:17.198" v="1922" actId="207"/>
          <ac:spMkLst>
            <pc:docMk/>
            <pc:sldMk cId="515640072" sldId="737"/>
            <ac:spMk id="2" creationId="{C5D6FA33-9DCF-6CC7-6173-967C22CD218C}"/>
          </ac:spMkLst>
        </pc:spChg>
        <pc:spChg chg="del mod">
          <ac:chgData name="Elke Naumann" userId="6639de1d-435d-4a31-b337-296e347e3680" providerId="ADAL" clId="{242C7289-EAD5-4E04-BFBE-C81E521ED524}" dt="2024-11-14T12:54:12.344" v="1920" actId="478"/>
          <ac:spMkLst>
            <pc:docMk/>
            <pc:sldMk cId="515640072" sldId="737"/>
            <ac:spMk id="6" creationId="{550C8EFE-CEFD-A9C8-E33C-29B6CF09B6E2}"/>
          </ac:spMkLst>
        </pc:spChg>
        <pc:picChg chg="del">
          <ac:chgData name="Elke Naumann" userId="6639de1d-435d-4a31-b337-296e347e3680" providerId="ADAL" clId="{242C7289-EAD5-4E04-BFBE-C81E521ED524}" dt="2024-11-14T12:54:19.280" v="1923" actId="478"/>
          <ac:picMkLst>
            <pc:docMk/>
            <pc:sldMk cId="515640072" sldId="737"/>
            <ac:picMk id="7" creationId="{828386E0-65F5-E7D1-2047-13A8E2AA8439}"/>
          </ac:picMkLst>
        </pc:picChg>
        <pc:picChg chg="add mod">
          <ac:chgData name="Elke Naumann" userId="6639de1d-435d-4a31-b337-296e347e3680" providerId="ADAL" clId="{242C7289-EAD5-4E04-BFBE-C81E521ED524}" dt="2024-11-14T12:55:03.009" v="1929" actId="1076"/>
          <ac:picMkLst>
            <pc:docMk/>
            <pc:sldMk cId="515640072" sldId="737"/>
            <ac:picMk id="9" creationId="{2A2CF8D5-8020-4AC7-9F9E-656009EEA731}"/>
          </ac:picMkLst>
        </pc:picChg>
        <pc:cxnChg chg="mod">
          <ac:chgData name="Elke Naumann" userId="6639de1d-435d-4a31-b337-296e347e3680" providerId="ADAL" clId="{242C7289-EAD5-4E04-BFBE-C81E521ED524}" dt="2024-11-14T12:54:25.241" v="1924" actId="14100"/>
          <ac:cxnSpMkLst>
            <pc:docMk/>
            <pc:sldMk cId="515640072" sldId="737"/>
            <ac:cxnSpMk id="4" creationId="{45724959-2D93-6B93-F175-CB19DBCA57E8}"/>
          </ac:cxnSpMkLst>
        </pc:cxnChg>
      </pc:sldChg>
      <pc:sldChg chg="addSp delSp modSp add mod">
        <pc:chgData name="Elke Naumann" userId="6639de1d-435d-4a31-b337-296e347e3680" providerId="ADAL" clId="{242C7289-EAD5-4E04-BFBE-C81E521ED524}" dt="2024-11-14T12:56:42.991" v="1952" actId="1076"/>
        <pc:sldMkLst>
          <pc:docMk/>
          <pc:sldMk cId="1089665662" sldId="738"/>
        </pc:sldMkLst>
        <pc:spChg chg="mod">
          <ac:chgData name="Elke Naumann" userId="6639de1d-435d-4a31-b337-296e347e3680" providerId="ADAL" clId="{242C7289-EAD5-4E04-BFBE-C81E521ED524}" dt="2024-11-14T12:56:17.474" v="1945" actId="207"/>
          <ac:spMkLst>
            <pc:docMk/>
            <pc:sldMk cId="1089665662" sldId="738"/>
            <ac:spMk id="4" creationId="{317E73A1-399F-8D75-A78B-1C8A0F8C9A14}"/>
          </ac:spMkLst>
        </pc:spChg>
        <pc:spChg chg="del">
          <ac:chgData name="Elke Naumann" userId="6639de1d-435d-4a31-b337-296e347e3680" providerId="ADAL" clId="{242C7289-EAD5-4E04-BFBE-C81E521ED524}" dt="2024-11-14T12:56:19.531" v="1946" actId="478"/>
          <ac:spMkLst>
            <pc:docMk/>
            <pc:sldMk cId="1089665662" sldId="738"/>
            <ac:spMk id="5" creationId="{1F878253-4E4C-0AD3-492E-EC87C93A699A}"/>
          </ac:spMkLst>
        </pc:spChg>
        <pc:picChg chg="mod ord">
          <ac:chgData name="Elke Naumann" userId="6639de1d-435d-4a31-b337-296e347e3680" providerId="ADAL" clId="{242C7289-EAD5-4E04-BFBE-C81E521ED524}" dt="2024-11-14T12:56:05.629" v="1940" actId="167"/>
          <ac:picMkLst>
            <pc:docMk/>
            <pc:sldMk cId="1089665662" sldId="738"/>
            <ac:picMk id="6" creationId="{5A137701-2197-E207-F62B-2F107327925E}"/>
          </ac:picMkLst>
        </pc:picChg>
        <pc:picChg chg="add mod">
          <ac:chgData name="Elke Naumann" userId="6639de1d-435d-4a31-b337-296e347e3680" providerId="ADAL" clId="{242C7289-EAD5-4E04-BFBE-C81E521ED524}" dt="2024-11-14T12:56:42.991" v="1952" actId="1076"/>
          <ac:picMkLst>
            <pc:docMk/>
            <pc:sldMk cId="1089665662" sldId="738"/>
            <ac:picMk id="8" creationId="{AA7B1069-53C5-A357-CFBE-0D59ABF19EFA}"/>
          </ac:picMkLst>
        </pc:picChg>
        <pc:cxnChg chg="del">
          <ac:chgData name="Elke Naumann" userId="6639de1d-435d-4a31-b337-296e347e3680" providerId="ADAL" clId="{242C7289-EAD5-4E04-BFBE-C81E521ED524}" dt="2024-11-14T12:56:20.237" v="1947" actId="478"/>
          <ac:cxnSpMkLst>
            <pc:docMk/>
            <pc:sldMk cId="1089665662" sldId="738"/>
            <ac:cxnSpMk id="2" creationId="{EDCDB13D-6061-B79F-2463-8C6309DFB59F}"/>
          </ac:cxnSpMkLst>
        </pc:cxnChg>
        <pc:cxnChg chg="mod">
          <ac:chgData name="Elke Naumann" userId="6639de1d-435d-4a31-b337-296e347e3680" providerId="ADAL" clId="{242C7289-EAD5-4E04-BFBE-C81E521ED524}" dt="2024-11-14T12:56:03.369" v="1939" actId="1076"/>
          <ac:cxnSpMkLst>
            <pc:docMk/>
            <pc:sldMk cId="1089665662" sldId="738"/>
            <ac:cxnSpMk id="3" creationId="{C7077D2C-ABF1-E418-171D-FF13CC0DDA6A}"/>
          </ac:cxnSpMkLst>
        </pc:cxnChg>
      </pc:sldChg>
      <pc:sldChg chg="addSp delSp modSp add mod">
        <pc:chgData name="Elke Naumann" userId="6639de1d-435d-4a31-b337-296e347e3680" providerId="ADAL" clId="{242C7289-EAD5-4E04-BFBE-C81E521ED524}" dt="2024-11-14T12:57:53.902" v="1968" actId="1076"/>
        <pc:sldMkLst>
          <pc:docMk/>
          <pc:sldMk cId="382853328" sldId="739"/>
        </pc:sldMkLst>
        <pc:spChg chg="add mod">
          <ac:chgData name="Elke Naumann" userId="6639de1d-435d-4a31-b337-296e347e3680" providerId="ADAL" clId="{242C7289-EAD5-4E04-BFBE-C81E521ED524}" dt="2024-11-14T12:57:16.582" v="1962" actId="1076"/>
          <ac:spMkLst>
            <pc:docMk/>
            <pc:sldMk cId="382853328" sldId="739"/>
            <ac:spMk id="2" creationId="{F98BB065-0B38-AFE4-0D36-111C50BBA8D1}"/>
          </ac:spMkLst>
        </pc:spChg>
        <pc:spChg chg="del mod">
          <ac:chgData name="Elke Naumann" userId="6639de1d-435d-4a31-b337-296e347e3680" providerId="ADAL" clId="{242C7289-EAD5-4E04-BFBE-C81E521ED524}" dt="2024-11-14T12:57:03.660" v="1956" actId="478"/>
          <ac:spMkLst>
            <pc:docMk/>
            <pc:sldMk cId="382853328" sldId="739"/>
            <ac:spMk id="4" creationId="{317E73A1-399F-8D75-A78B-1C8A0F8C9A14}"/>
          </ac:spMkLst>
        </pc:spChg>
        <pc:picChg chg="del">
          <ac:chgData name="Elke Naumann" userId="6639de1d-435d-4a31-b337-296e347e3680" providerId="ADAL" clId="{242C7289-EAD5-4E04-BFBE-C81E521ED524}" dt="2024-11-14T12:57:10.452" v="1959" actId="478"/>
          <ac:picMkLst>
            <pc:docMk/>
            <pc:sldMk cId="382853328" sldId="739"/>
            <ac:picMk id="8" creationId="{AA7B1069-53C5-A357-CFBE-0D59ABF19EFA}"/>
          </ac:picMkLst>
        </pc:picChg>
        <pc:picChg chg="add mod">
          <ac:chgData name="Elke Naumann" userId="6639de1d-435d-4a31-b337-296e347e3680" providerId="ADAL" clId="{242C7289-EAD5-4E04-BFBE-C81E521ED524}" dt="2024-11-14T12:57:53.902" v="1968" actId="1076"/>
          <ac:picMkLst>
            <pc:docMk/>
            <pc:sldMk cId="382853328" sldId="739"/>
            <ac:picMk id="9" creationId="{BBF7A7EF-42F0-009B-19C2-95976D438156}"/>
          </ac:picMkLst>
        </pc:picChg>
        <pc:cxnChg chg="mod">
          <ac:chgData name="Elke Naumann" userId="6639de1d-435d-4a31-b337-296e347e3680" providerId="ADAL" clId="{242C7289-EAD5-4E04-BFBE-C81E521ED524}" dt="2024-11-14T12:57:14.238" v="1961" actId="14100"/>
          <ac:cxnSpMkLst>
            <pc:docMk/>
            <pc:sldMk cId="382853328" sldId="739"/>
            <ac:cxnSpMk id="3" creationId="{C7077D2C-ABF1-E418-171D-FF13CC0DDA6A}"/>
          </ac:cxnSpMkLst>
        </pc:cxnChg>
      </pc:sldChg>
      <pc:sldChg chg="addSp modSp add del mod">
        <pc:chgData name="Elke Naumann" userId="6639de1d-435d-4a31-b337-296e347e3680" providerId="ADAL" clId="{242C7289-EAD5-4E04-BFBE-C81E521ED524}" dt="2024-11-14T13:06:23.044" v="1980" actId="47"/>
        <pc:sldMkLst>
          <pc:docMk/>
          <pc:sldMk cId="2094884736" sldId="1691"/>
        </pc:sldMkLst>
        <pc:spChg chg="mod">
          <ac:chgData name="Elke Naumann" userId="6639de1d-435d-4a31-b337-296e347e3680" providerId="ADAL" clId="{242C7289-EAD5-4E04-BFBE-C81E521ED524}" dt="2024-11-14T13:04:55.626" v="1974" actId="1076"/>
          <ac:spMkLst>
            <pc:docMk/>
            <pc:sldMk cId="2094884736" sldId="1691"/>
            <ac:spMk id="2" creationId="{1142C3E1-35CC-A509-FE88-BBDD8BBC95C5}"/>
          </ac:spMkLst>
        </pc:spChg>
        <pc:picChg chg="add mod">
          <ac:chgData name="Elke Naumann" userId="6639de1d-435d-4a31-b337-296e347e3680" providerId="ADAL" clId="{242C7289-EAD5-4E04-BFBE-C81E521ED524}" dt="2024-11-14T13:04:59.472" v="1976" actId="1076"/>
          <ac:picMkLst>
            <pc:docMk/>
            <pc:sldMk cId="2094884736" sldId="1691"/>
            <ac:picMk id="6" creationId="{BE2A6CC7-CC20-2FA9-5250-CFA86754DAFC}"/>
          </ac:picMkLst>
        </pc:picChg>
      </pc:sldChg>
      <pc:sldChg chg="modSp add del mod">
        <pc:chgData name="Elke Naumann" userId="6639de1d-435d-4a31-b337-296e347e3680" providerId="ADAL" clId="{242C7289-EAD5-4E04-BFBE-C81E521ED524}" dt="2024-11-14T13:06:23.044" v="1980" actId="47"/>
        <pc:sldMkLst>
          <pc:docMk/>
          <pc:sldMk cId="1181366009" sldId="1692"/>
        </pc:sldMkLst>
        <pc:spChg chg="mod">
          <ac:chgData name="Elke Naumann" userId="6639de1d-435d-4a31-b337-296e347e3680" providerId="ADAL" clId="{242C7289-EAD5-4E04-BFBE-C81E521ED524}" dt="2024-11-14T13:05:04.987" v="1977" actId="1076"/>
          <ac:spMkLst>
            <pc:docMk/>
            <pc:sldMk cId="1181366009" sldId="1692"/>
            <ac:spMk id="2" creationId="{71644780-73C4-9CC7-4341-C6945FA29721}"/>
          </ac:spMkLst>
        </pc:spChg>
      </pc:sldChg>
      <pc:sldChg chg="add del">
        <pc:chgData name="Elke Naumann" userId="6639de1d-435d-4a31-b337-296e347e3680" providerId="ADAL" clId="{242C7289-EAD5-4E04-BFBE-C81E521ED524}" dt="2024-11-14T13:06:23.044" v="1980" actId="47"/>
        <pc:sldMkLst>
          <pc:docMk/>
          <pc:sldMk cId="2594211724" sldId="1695"/>
        </pc:sldMkLst>
      </pc:sldChg>
      <pc:sldChg chg="add del">
        <pc:chgData name="Elke Naumann" userId="6639de1d-435d-4a31-b337-296e347e3680" providerId="ADAL" clId="{242C7289-EAD5-4E04-BFBE-C81E521ED524}" dt="2024-11-14T13:08:02.619" v="2001" actId="47"/>
        <pc:sldMkLst>
          <pc:docMk/>
          <pc:sldMk cId="2265808372" sldId="1696"/>
        </pc:sldMkLst>
      </pc:sldChg>
      <pc:sldChg chg="add del">
        <pc:chgData name="Elke Naumann" userId="6639de1d-435d-4a31-b337-296e347e3680" providerId="ADAL" clId="{242C7289-EAD5-4E04-BFBE-C81E521ED524}" dt="2024-11-14T13:08:30.559" v="2002" actId="47"/>
        <pc:sldMkLst>
          <pc:docMk/>
          <pc:sldMk cId="3531488257" sldId="1705"/>
        </pc:sldMkLst>
      </pc:sldChg>
      <pc:sldChg chg="add del">
        <pc:chgData name="Elke Naumann" userId="6639de1d-435d-4a31-b337-296e347e3680" providerId="ADAL" clId="{242C7289-EAD5-4E04-BFBE-C81E521ED524}" dt="2024-11-14T13:08:30.559" v="2002" actId="47"/>
        <pc:sldMkLst>
          <pc:docMk/>
          <pc:sldMk cId="1756635034" sldId="1706"/>
        </pc:sldMkLst>
      </pc:sldChg>
      <pc:sldChg chg="add del">
        <pc:chgData name="Elke Naumann" userId="6639de1d-435d-4a31-b337-296e347e3680" providerId="ADAL" clId="{242C7289-EAD5-4E04-BFBE-C81E521ED524}" dt="2024-11-14T13:08:30.559" v="2002" actId="47"/>
        <pc:sldMkLst>
          <pc:docMk/>
          <pc:sldMk cId="2475032553" sldId="1707"/>
        </pc:sldMkLst>
      </pc:sldChg>
      <pc:sldChg chg="add del">
        <pc:chgData name="Elke Naumann" userId="6639de1d-435d-4a31-b337-296e347e3680" providerId="ADAL" clId="{242C7289-EAD5-4E04-BFBE-C81E521ED524}" dt="2024-11-14T13:08:30.559" v="2002" actId="47"/>
        <pc:sldMkLst>
          <pc:docMk/>
          <pc:sldMk cId="967465681" sldId="1711"/>
        </pc:sldMkLst>
      </pc:sldChg>
      <pc:sldChg chg="add del">
        <pc:chgData name="Elke Naumann" userId="6639de1d-435d-4a31-b337-296e347e3680" providerId="ADAL" clId="{242C7289-EAD5-4E04-BFBE-C81E521ED524}" dt="2024-11-14T13:06:23.044" v="1980" actId="47"/>
        <pc:sldMkLst>
          <pc:docMk/>
          <pc:sldMk cId="4247704856" sldId="1716"/>
        </pc:sldMkLst>
      </pc:sldChg>
      <pc:sldChg chg="modSp add del mod">
        <pc:chgData name="Elke Naumann" userId="6639de1d-435d-4a31-b337-296e347e3680" providerId="ADAL" clId="{242C7289-EAD5-4E04-BFBE-C81E521ED524}" dt="2024-11-14T13:07:05.732" v="1988" actId="47"/>
        <pc:sldMkLst>
          <pc:docMk/>
          <pc:sldMk cId="921005870" sldId="1717"/>
        </pc:sldMkLst>
        <pc:spChg chg="mod">
          <ac:chgData name="Elke Naumann" userId="6639de1d-435d-4a31-b337-296e347e3680" providerId="ADAL" clId="{242C7289-EAD5-4E04-BFBE-C81E521ED524}" dt="2024-11-14T13:05:21.667" v="1978" actId="1076"/>
          <ac:spMkLst>
            <pc:docMk/>
            <pc:sldMk cId="921005870" sldId="1717"/>
            <ac:spMk id="2" creationId="{7D8FDC23-99B1-75AF-4F7A-09103B8F10B7}"/>
          </ac:spMkLst>
        </pc:spChg>
      </pc:sldChg>
      <pc:sldChg chg="add del">
        <pc:chgData name="Elke Naumann" userId="6639de1d-435d-4a31-b337-296e347e3680" providerId="ADAL" clId="{242C7289-EAD5-4E04-BFBE-C81E521ED524}" dt="2024-11-14T13:07:08.339" v="1989" actId="47"/>
        <pc:sldMkLst>
          <pc:docMk/>
          <pc:sldMk cId="51893442" sldId="1718"/>
        </pc:sldMkLst>
      </pc:sldChg>
      <pc:sldChg chg="add del">
        <pc:chgData name="Elke Naumann" userId="6639de1d-435d-4a31-b337-296e347e3680" providerId="ADAL" clId="{242C7289-EAD5-4E04-BFBE-C81E521ED524}" dt="2024-11-14T13:08:32.489" v="2003" actId="47"/>
        <pc:sldMkLst>
          <pc:docMk/>
          <pc:sldMk cId="1349916630" sldId="1719"/>
        </pc:sldMkLst>
      </pc:sldChg>
      <pc:sldChg chg="add">
        <pc:chgData name="Elke Naumann" userId="6639de1d-435d-4a31-b337-296e347e3680" providerId="ADAL" clId="{242C7289-EAD5-4E04-BFBE-C81E521ED524}" dt="2024-11-14T13:04:25.882" v="1970"/>
        <pc:sldMkLst>
          <pc:docMk/>
          <pc:sldMk cId="938889971" sldId="1720"/>
        </pc:sldMkLst>
      </pc:sldChg>
      <pc:sldChg chg="add">
        <pc:chgData name="Elke Naumann" userId="6639de1d-435d-4a31-b337-296e347e3680" providerId="ADAL" clId="{242C7289-EAD5-4E04-BFBE-C81E521ED524}" dt="2024-11-14T13:06:05.575" v="1979"/>
        <pc:sldMkLst>
          <pc:docMk/>
          <pc:sldMk cId="3702192634" sldId="1721"/>
        </pc:sldMkLst>
      </pc:sldChg>
      <pc:sldChg chg="add">
        <pc:chgData name="Elke Naumann" userId="6639de1d-435d-4a31-b337-296e347e3680" providerId="ADAL" clId="{242C7289-EAD5-4E04-BFBE-C81E521ED524}" dt="2024-11-14T13:06:05.575" v="1979"/>
        <pc:sldMkLst>
          <pc:docMk/>
          <pc:sldMk cId="2098318698" sldId="1722"/>
        </pc:sldMkLst>
      </pc:sldChg>
      <pc:sldChg chg="add">
        <pc:chgData name="Elke Naumann" userId="6639de1d-435d-4a31-b337-296e347e3680" providerId="ADAL" clId="{242C7289-EAD5-4E04-BFBE-C81E521ED524}" dt="2024-11-14T13:06:05.575" v="1979"/>
        <pc:sldMkLst>
          <pc:docMk/>
          <pc:sldMk cId="3689568191" sldId="1723"/>
        </pc:sldMkLst>
      </pc:sldChg>
      <pc:sldChg chg="add">
        <pc:chgData name="Elke Naumann" userId="6639de1d-435d-4a31-b337-296e347e3680" providerId="ADAL" clId="{242C7289-EAD5-4E04-BFBE-C81E521ED524}" dt="2024-11-14T13:06:05.575" v="1979"/>
        <pc:sldMkLst>
          <pc:docMk/>
          <pc:sldMk cId="3280781569" sldId="1724"/>
        </pc:sldMkLst>
      </pc:sldChg>
      <pc:sldChg chg="new del">
        <pc:chgData name="Elke Naumann" userId="6639de1d-435d-4a31-b337-296e347e3680" providerId="ADAL" clId="{242C7289-EAD5-4E04-BFBE-C81E521ED524}" dt="2024-11-14T13:10:10.454" v="2019" actId="47"/>
        <pc:sldMkLst>
          <pc:docMk/>
          <pc:sldMk cId="1704383012" sldId="1725"/>
        </pc:sldMkLst>
      </pc:sldChg>
      <pc:sldChg chg="addSp delSp modSp add mod">
        <pc:chgData name="Elke Naumann" userId="6639de1d-435d-4a31-b337-296e347e3680" providerId="ADAL" clId="{242C7289-EAD5-4E04-BFBE-C81E521ED524}" dt="2024-11-14T13:11:14.608" v="2032" actId="1076"/>
        <pc:sldMkLst>
          <pc:docMk/>
          <pc:sldMk cId="315649201" sldId="1726"/>
        </pc:sldMkLst>
        <pc:spChg chg="del">
          <ac:chgData name="Elke Naumann" userId="6639de1d-435d-4a31-b337-296e347e3680" providerId="ADAL" clId="{242C7289-EAD5-4E04-BFBE-C81E521ED524}" dt="2024-11-14T13:06:55.807" v="1984" actId="478"/>
          <ac:spMkLst>
            <pc:docMk/>
            <pc:sldMk cId="315649201" sldId="1726"/>
            <ac:spMk id="2" creationId="{7D8FDC23-99B1-75AF-4F7A-09103B8F10B7}"/>
          </ac:spMkLst>
        </pc:spChg>
        <pc:spChg chg="add del mod">
          <ac:chgData name="Elke Naumann" userId="6639de1d-435d-4a31-b337-296e347e3680" providerId="ADAL" clId="{242C7289-EAD5-4E04-BFBE-C81E521ED524}" dt="2024-11-14T13:07:00.376" v="1987" actId="478"/>
          <ac:spMkLst>
            <pc:docMk/>
            <pc:sldMk cId="315649201" sldId="1726"/>
            <ac:spMk id="5" creationId="{4A8AF210-EE18-378B-230C-4BDADFA6379B}"/>
          </ac:spMkLst>
        </pc:spChg>
        <pc:picChg chg="mod">
          <ac:chgData name="Elke Naumann" userId="6639de1d-435d-4a31-b337-296e347e3680" providerId="ADAL" clId="{242C7289-EAD5-4E04-BFBE-C81E521ED524}" dt="2024-11-14T13:11:14.608" v="2032" actId="1076"/>
          <ac:picMkLst>
            <pc:docMk/>
            <pc:sldMk cId="315649201" sldId="1726"/>
            <ac:picMk id="4" creationId="{CD0B60D8-D376-CB44-F34F-D8ED1C5E89A5}"/>
          </ac:picMkLst>
        </pc:picChg>
        <pc:picChg chg="del">
          <ac:chgData name="Elke Naumann" userId="6639de1d-435d-4a31-b337-296e347e3680" providerId="ADAL" clId="{242C7289-EAD5-4E04-BFBE-C81E521ED524}" dt="2024-11-14T13:06:56.500" v="1985" actId="478"/>
          <ac:picMkLst>
            <pc:docMk/>
            <pc:sldMk cId="315649201" sldId="1726"/>
            <ac:picMk id="6" creationId="{52E2A4AA-7E26-086D-610B-FB71DCE1BB9A}"/>
          </ac:picMkLst>
        </pc:picChg>
        <pc:picChg chg="add mod">
          <ac:chgData name="Elke Naumann" userId="6639de1d-435d-4a31-b337-296e347e3680" providerId="ADAL" clId="{242C7289-EAD5-4E04-BFBE-C81E521ED524}" dt="2024-11-14T13:11:12.662" v="2031" actId="1076"/>
          <ac:picMkLst>
            <pc:docMk/>
            <pc:sldMk cId="315649201" sldId="1726"/>
            <ac:picMk id="8" creationId="{2DF900BB-CC62-DF9E-49EE-ECD7AACE6BF3}"/>
          </ac:picMkLst>
        </pc:picChg>
        <pc:picChg chg="add mod">
          <ac:chgData name="Elke Naumann" userId="6639de1d-435d-4a31-b337-296e347e3680" providerId="ADAL" clId="{242C7289-EAD5-4E04-BFBE-C81E521ED524}" dt="2024-11-14T13:11:07.201" v="2029" actId="1076"/>
          <ac:picMkLst>
            <pc:docMk/>
            <pc:sldMk cId="315649201" sldId="1726"/>
            <ac:picMk id="9" creationId="{6437B1B1-9F8C-7FEE-D211-0A5F7AE71565}"/>
          </ac:picMkLst>
        </pc:picChg>
        <pc:picChg chg="add mod">
          <ac:chgData name="Elke Naumann" userId="6639de1d-435d-4a31-b337-296e347e3680" providerId="ADAL" clId="{242C7289-EAD5-4E04-BFBE-C81E521ED524}" dt="2024-11-14T13:11:03.370" v="2027" actId="1076"/>
          <ac:picMkLst>
            <pc:docMk/>
            <pc:sldMk cId="315649201" sldId="1726"/>
            <ac:picMk id="10" creationId="{4A758456-934A-1BE2-C9D9-7B114906A8F2}"/>
          </ac:picMkLst>
        </pc:picChg>
        <pc:picChg chg="add mod">
          <ac:chgData name="Elke Naumann" userId="6639de1d-435d-4a31-b337-296e347e3680" providerId="ADAL" clId="{242C7289-EAD5-4E04-BFBE-C81E521ED524}" dt="2024-11-14T13:09:58.689" v="2017" actId="1076"/>
          <ac:picMkLst>
            <pc:docMk/>
            <pc:sldMk cId="315649201" sldId="1726"/>
            <ac:picMk id="12" creationId="{ABF9174C-B4AC-8A90-A98B-F6D88FD45F73}"/>
          </ac:picMkLst>
        </pc:picChg>
        <pc:picChg chg="add mod">
          <ac:chgData name="Elke Naumann" userId="6639de1d-435d-4a31-b337-296e347e3680" providerId="ADAL" clId="{242C7289-EAD5-4E04-BFBE-C81E521ED524}" dt="2024-11-14T13:11:05.049" v="2028" actId="1076"/>
          <ac:picMkLst>
            <pc:docMk/>
            <pc:sldMk cId="315649201" sldId="1726"/>
            <ac:picMk id="14" creationId="{E2E57A40-6C14-11F8-41D5-17A4470B9E34}"/>
          </ac:picMkLst>
        </pc:picChg>
      </pc:sldChg>
      <pc:sldChg chg="addSp new mod">
        <pc:chgData name="Elke Naumann" userId="6639de1d-435d-4a31-b337-296e347e3680" providerId="ADAL" clId="{242C7289-EAD5-4E04-BFBE-C81E521ED524}" dt="2024-11-19T08:31:57.856" v="2105" actId="22"/>
        <pc:sldMkLst>
          <pc:docMk/>
          <pc:sldMk cId="483256193" sldId="1727"/>
        </pc:sldMkLst>
        <pc:picChg chg="add">
          <ac:chgData name="Elke Naumann" userId="6639de1d-435d-4a31-b337-296e347e3680" providerId="ADAL" clId="{242C7289-EAD5-4E04-BFBE-C81E521ED524}" dt="2024-11-19T08:31:57.856" v="2105" actId="22"/>
          <ac:picMkLst>
            <pc:docMk/>
            <pc:sldMk cId="483256193" sldId="1727"/>
            <ac:picMk id="3" creationId="{187F7327-B464-C7DF-4B6D-18172806E20F}"/>
          </ac:picMkLst>
        </pc:picChg>
      </pc:sldChg>
      <pc:sldChg chg="modSp add del mod ord">
        <pc:chgData name="Elke Naumann" userId="6639de1d-435d-4a31-b337-296e347e3680" providerId="ADAL" clId="{242C7289-EAD5-4E04-BFBE-C81E521ED524}" dt="2024-11-14T13:07:56.085" v="2000" actId="47"/>
        <pc:sldMkLst>
          <pc:docMk/>
          <pc:sldMk cId="3325789458" sldId="1727"/>
        </pc:sldMkLst>
        <pc:spChg chg="mod">
          <ac:chgData name="Elke Naumann" userId="6639de1d-435d-4a31-b337-296e347e3680" providerId="ADAL" clId="{242C7289-EAD5-4E04-BFBE-C81E521ED524}" dt="2024-11-14T13:07:54.467" v="1999" actId="6549"/>
          <ac:spMkLst>
            <pc:docMk/>
            <pc:sldMk cId="3325789458" sldId="1727"/>
            <ac:spMk id="9" creationId="{8583C1B2-6A7F-E556-E015-288F6458A5C3}"/>
          </ac:spMkLst>
        </pc:spChg>
      </pc:sldChg>
      <pc:sldMasterChg chg="delSldLayout">
        <pc:chgData name="Elke Naumann" userId="6639de1d-435d-4a31-b337-296e347e3680" providerId="ADAL" clId="{242C7289-EAD5-4E04-BFBE-C81E521ED524}" dt="2024-11-14T11:45:41.862" v="948" actId="47"/>
        <pc:sldMasterMkLst>
          <pc:docMk/>
          <pc:sldMasterMk cId="888460709" sldId="2147483660"/>
        </pc:sldMasterMkLst>
        <pc:sldLayoutChg chg="del">
          <pc:chgData name="Elke Naumann" userId="6639de1d-435d-4a31-b337-296e347e3680" providerId="ADAL" clId="{242C7289-EAD5-4E04-BFBE-C81E521ED524}" dt="2024-11-14T11:45:41.862" v="948" actId="47"/>
          <pc:sldLayoutMkLst>
            <pc:docMk/>
            <pc:sldMasterMk cId="888460709" sldId="2147483660"/>
            <pc:sldLayoutMk cId="1551096438" sldId="2147483671"/>
          </pc:sldLayoutMkLst>
        </pc:sldLayoutChg>
      </pc:sldMasterChg>
      <pc:sldMasterChg chg="del delSldLayout">
        <pc:chgData name="Elke Naumann" userId="6639de1d-435d-4a31-b337-296e347e3680" providerId="ADAL" clId="{242C7289-EAD5-4E04-BFBE-C81E521ED524}" dt="2024-11-14T10:19:19.238" v="419" actId="47"/>
        <pc:sldMasterMkLst>
          <pc:docMk/>
          <pc:sldMasterMk cId="1579847635" sldId="2147483672"/>
        </pc:sldMasterMkLst>
        <pc:sldLayoutChg chg="del">
          <pc:chgData name="Elke Naumann" userId="6639de1d-435d-4a31-b337-296e347e3680" providerId="ADAL" clId="{242C7289-EAD5-4E04-BFBE-C81E521ED524}" dt="2024-11-14T10:19:19.238" v="419" actId="47"/>
          <pc:sldLayoutMkLst>
            <pc:docMk/>
            <pc:sldMasterMk cId="1579847635" sldId="2147483672"/>
            <pc:sldLayoutMk cId="1239246380" sldId="2147483673"/>
          </pc:sldLayoutMkLst>
        </pc:sldLayoutChg>
        <pc:sldLayoutChg chg="del">
          <pc:chgData name="Elke Naumann" userId="6639de1d-435d-4a31-b337-296e347e3680" providerId="ADAL" clId="{242C7289-EAD5-4E04-BFBE-C81E521ED524}" dt="2024-11-14T10:19:19.238" v="419" actId="47"/>
          <pc:sldLayoutMkLst>
            <pc:docMk/>
            <pc:sldMasterMk cId="1579847635" sldId="2147483672"/>
            <pc:sldLayoutMk cId="4222181492" sldId="2147483674"/>
          </pc:sldLayoutMkLst>
        </pc:sldLayoutChg>
        <pc:sldLayoutChg chg="del">
          <pc:chgData name="Elke Naumann" userId="6639de1d-435d-4a31-b337-296e347e3680" providerId="ADAL" clId="{242C7289-EAD5-4E04-BFBE-C81E521ED524}" dt="2024-11-14T10:19:19.238" v="419" actId="47"/>
          <pc:sldLayoutMkLst>
            <pc:docMk/>
            <pc:sldMasterMk cId="1579847635" sldId="2147483672"/>
            <pc:sldLayoutMk cId="3855477726" sldId="2147483675"/>
          </pc:sldLayoutMkLst>
        </pc:sldLayoutChg>
        <pc:sldLayoutChg chg="del">
          <pc:chgData name="Elke Naumann" userId="6639de1d-435d-4a31-b337-296e347e3680" providerId="ADAL" clId="{242C7289-EAD5-4E04-BFBE-C81E521ED524}" dt="2024-11-14T10:19:19.238" v="419" actId="47"/>
          <pc:sldLayoutMkLst>
            <pc:docMk/>
            <pc:sldMasterMk cId="1579847635" sldId="2147483672"/>
            <pc:sldLayoutMk cId="3827654038" sldId="2147483676"/>
          </pc:sldLayoutMkLst>
        </pc:sldLayoutChg>
        <pc:sldLayoutChg chg="del">
          <pc:chgData name="Elke Naumann" userId="6639de1d-435d-4a31-b337-296e347e3680" providerId="ADAL" clId="{242C7289-EAD5-4E04-BFBE-C81E521ED524}" dt="2024-11-14T10:19:19.238" v="419" actId="47"/>
          <pc:sldLayoutMkLst>
            <pc:docMk/>
            <pc:sldMasterMk cId="1579847635" sldId="2147483672"/>
            <pc:sldLayoutMk cId="3164689068" sldId="2147483677"/>
          </pc:sldLayoutMkLst>
        </pc:sldLayoutChg>
        <pc:sldLayoutChg chg="del">
          <pc:chgData name="Elke Naumann" userId="6639de1d-435d-4a31-b337-296e347e3680" providerId="ADAL" clId="{242C7289-EAD5-4E04-BFBE-C81E521ED524}" dt="2024-11-14T10:19:19.238" v="419" actId="47"/>
          <pc:sldLayoutMkLst>
            <pc:docMk/>
            <pc:sldMasterMk cId="1579847635" sldId="2147483672"/>
            <pc:sldLayoutMk cId="3860582145" sldId="2147483678"/>
          </pc:sldLayoutMkLst>
        </pc:sldLayoutChg>
        <pc:sldLayoutChg chg="del">
          <pc:chgData name="Elke Naumann" userId="6639de1d-435d-4a31-b337-296e347e3680" providerId="ADAL" clId="{242C7289-EAD5-4E04-BFBE-C81E521ED524}" dt="2024-11-14T10:19:19.238" v="419" actId="47"/>
          <pc:sldLayoutMkLst>
            <pc:docMk/>
            <pc:sldMasterMk cId="1579847635" sldId="2147483672"/>
            <pc:sldLayoutMk cId="2002140804" sldId="2147483679"/>
          </pc:sldLayoutMkLst>
        </pc:sldLayoutChg>
        <pc:sldLayoutChg chg="del">
          <pc:chgData name="Elke Naumann" userId="6639de1d-435d-4a31-b337-296e347e3680" providerId="ADAL" clId="{242C7289-EAD5-4E04-BFBE-C81E521ED524}" dt="2024-11-14T10:19:19.238" v="419" actId="47"/>
          <pc:sldLayoutMkLst>
            <pc:docMk/>
            <pc:sldMasterMk cId="1579847635" sldId="2147483672"/>
            <pc:sldLayoutMk cId="3358499391" sldId="2147483680"/>
          </pc:sldLayoutMkLst>
        </pc:sldLayoutChg>
        <pc:sldLayoutChg chg="del">
          <pc:chgData name="Elke Naumann" userId="6639de1d-435d-4a31-b337-296e347e3680" providerId="ADAL" clId="{242C7289-EAD5-4E04-BFBE-C81E521ED524}" dt="2024-11-14T10:19:19.238" v="419" actId="47"/>
          <pc:sldLayoutMkLst>
            <pc:docMk/>
            <pc:sldMasterMk cId="1579847635" sldId="2147483672"/>
            <pc:sldLayoutMk cId="1434517186" sldId="2147483681"/>
          </pc:sldLayoutMkLst>
        </pc:sldLayoutChg>
        <pc:sldLayoutChg chg="del">
          <pc:chgData name="Elke Naumann" userId="6639de1d-435d-4a31-b337-296e347e3680" providerId="ADAL" clId="{242C7289-EAD5-4E04-BFBE-C81E521ED524}" dt="2024-11-14T10:19:19.238" v="419" actId="47"/>
          <pc:sldLayoutMkLst>
            <pc:docMk/>
            <pc:sldMasterMk cId="1579847635" sldId="2147483672"/>
            <pc:sldLayoutMk cId="120655701" sldId="2147483682"/>
          </pc:sldLayoutMkLst>
        </pc:sldLayoutChg>
        <pc:sldLayoutChg chg="del">
          <pc:chgData name="Elke Naumann" userId="6639de1d-435d-4a31-b337-296e347e3680" providerId="ADAL" clId="{242C7289-EAD5-4E04-BFBE-C81E521ED524}" dt="2024-11-14T10:19:19.238" v="419" actId="47"/>
          <pc:sldLayoutMkLst>
            <pc:docMk/>
            <pc:sldMasterMk cId="1579847635" sldId="2147483672"/>
            <pc:sldLayoutMk cId="69879139" sldId="2147483683"/>
          </pc:sldLayoutMkLst>
        </pc:sldLayoutChg>
      </pc:sldMasterChg>
    </pc:docChg>
  </pc:docChgLst>
  <pc:docChgLst>
    <pc:chgData name="Wieman, Brigitte" userId="S::b.wieman_careyn.nl#ext#@hannl.onmicrosoft.com::ab2167f4-669d-4103-b4fe-b70cf6e59217" providerId="AD" clId="Web-{1A4E4AAC-6010-4EFC-9711-F2BF8740DF2E}"/>
    <pc:docChg chg="addSld delSld">
      <pc:chgData name="Wieman, Brigitte" userId="S::b.wieman_careyn.nl#ext#@hannl.onmicrosoft.com::ab2167f4-669d-4103-b4fe-b70cf6e59217" providerId="AD" clId="Web-{1A4E4AAC-6010-4EFC-9711-F2BF8740DF2E}" dt="2024-11-29T08:32:08.552" v="1"/>
      <pc:docMkLst>
        <pc:docMk/>
      </pc:docMkLst>
      <pc:sldChg chg="add del replId">
        <pc:chgData name="Wieman, Brigitte" userId="S::b.wieman_careyn.nl#ext#@hannl.onmicrosoft.com::ab2167f4-669d-4103-b4fe-b70cf6e59217" providerId="AD" clId="Web-{1A4E4AAC-6010-4EFC-9711-F2BF8740DF2E}" dt="2024-11-29T08:32:08.552" v="1"/>
        <pc:sldMkLst>
          <pc:docMk/>
          <pc:sldMk cId="608699247" sldId="1728"/>
        </pc:sldMkLst>
      </pc:sldChg>
    </pc:docChg>
  </pc:docChgLst>
  <pc:docChgLst>
    <pc:chgData name="Elke Naumann" userId="S::e.naumann@han.nl::6639de1d-435d-4a31-b337-296e347e3680" providerId="AD" clId="Web-{2BD8900D-0CB7-0A31-439B-CA99DDE618C4}"/>
    <pc:docChg chg="addSld delSld">
      <pc:chgData name="Elke Naumann" userId="S::e.naumann@han.nl::6639de1d-435d-4a31-b337-296e347e3680" providerId="AD" clId="Web-{2BD8900D-0CB7-0A31-439B-CA99DDE618C4}" dt="2025-03-18T12:34:43.325" v="17"/>
      <pc:docMkLst>
        <pc:docMk/>
      </pc:docMkLst>
      <pc:sldChg chg="del">
        <pc:chgData name="Elke Naumann" userId="S::e.naumann@han.nl::6639de1d-435d-4a31-b337-296e347e3680" providerId="AD" clId="Web-{2BD8900D-0CB7-0A31-439B-CA99DDE618C4}" dt="2025-03-18T12:29:21.923" v="2"/>
        <pc:sldMkLst>
          <pc:docMk/>
          <pc:sldMk cId="1227723323" sldId="291"/>
        </pc:sldMkLst>
      </pc:sldChg>
      <pc:sldChg chg="del">
        <pc:chgData name="Elke Naumann" userId="S::e.naumann@han.nl::6639de1d-435d-4a31-b337-296e347e3680" providerId="AD" clId="Web-{2BD8900D-0CB7-0A31-439B-CA99DDE618C4}" dt="2025-03-18T12:29:22.829" v="3"/>
        <pc:sldMkLst>
          <pc:docMk/>
          <pc:sldMk cId="3015139287" sldId="292"/>
        </pc:sldMkLst>
      </pc:sldChg>
      <pc:sldChg chg="add del">
        <pc:chgData name="Elke Naumann" userId="S::e.naumann@han.nl::6639de1d-435d-4a31-b337-296e347e3680" providerId="AD" clId="Web-{2BD8900D-0CB7-0A31-439B-CA99DDE618C4}" dt="2025-03-18T12:34:43.294" v="15"/>
        <pc:sldMkLst>
          <pc:docMk/>
          <pc:sldMk cId="3221004013" sldId="330"/>
        </pc:sldMkLst>
      </pc:sldChg>
      <pc:sldChg chg="add del">
        <pc:chgData name="Elke Naumann" userId="S::e.naumann@han.nl::6639de1d-435d-4a31-b337-296e347e3680" providerId="AD" clId="Web-{2BD8900D-0CB7-0A31-439B-CA99DDE618C4}" dt="2025-03-18T12:34:43.310" v="16"/>
        <pc:sldMkLst>
          <pc:docMk/>
          <pc:sldMk cId="136883640" sldId="331"/>
        </pc:sldMkLst>
      </pc:sldChg>
      <pc:sldChg chg="del">
        <pc:chgData name="Elke Naumann" userId="S::e.naumann@han.nl::6639de1d-435d-4a31-b337-296e347e3680" providerId="AD" clId="Web-{2BD8900D-0CB7-0A31-439B-CA99DDE618C4}" dt="2025-03-18T12:21:37.202" v="0"/>
        <pc:sldMkLst>
          <pc:docMk/>
          <pc:sldMk cId="1791346470" sldId="665"/>
        </pc:sldMkLst>
      </pc:sldChg>
      <pc:sldChg chg="del">
        <pc:chgData name="Elke Naumann" userId="S::e.naumann@han.nl::6639de1d-435d-4a31-b337-296e347e3680" providerId="AD" clId="Web-{2BD8900D-0CB7-0A31-439B-CA99DDE618C4}" dt="2025-03-18T12:21:37.843" v="1"/>
        <pc:sldMkLst>
          <pc:docMk/>
          <pc:sldMk cId="1908749121" sldId="666"/>
        </pc:sldMkLst>
      </pc:sldChg>
      <pc:sldChg chg="del">
        <pc:chgData name="Elke Naumann" userId="S::e.naumann@han.nl::6639de1d-435d-4a31-b337-296e347e3680" providerId="AD" clId="Web-{2BD8900D-0CB7-0A31-439B-CA99DDE618C4}" dt="2025-03-18T12:31:08.083" v="5"/>
        <pc:sldMkLst>
          <pc:docMk/>
          <pc:sldMk cId="657528258" sldId="699"/>
        </pc:sldMkLst>
      </pc:sldChg>
      <pc:sldChg chg="del">
        <pc:chgData name="Elke Naumann" userId="S::e.naumann@han.nl::6639de1d-435d-4a31-b337-296e347e3680" providerId="AD" clId="Web-{2BD8900D-0CB7-0A31-439B-CA99DDE618C4}" dt="2025-03-18T12:31:07.474" v="4"/>
        <pc:sldMkLst>
          <pc:docMk/>
          <pc:sldMk cId="3566627750" sldId="700"/>
        </pc:sldMkLst>
      </pc:sldChg>
      <pc:sldChg chg="add del">
        <pc:chgData name="Elke Naumann" userId="S::e.naumann@han.nl::6639de1d-435d-4a31-b337-296e347e3680" providerId="AD" clId="Web-{2BD8900D-0CB7-0A31-439B-CA99DDE618C4}" dt="2025-03-18T12:34:43.325" v="17"/>
        <pc:sldMkLst>
          <pc:docMk/>
          <pc:sldMk cId="938889971" sldId="17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83B029-BB3D-49AC-A805-72B9C6620864}" type="datetimeFigureOut">
              <a:rPr lang="nl-NL" smtClean="0"/>
              <a:pPr/>
              <a:t>18-3-2025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CBD2D0-A6BC-4D2C-840F-313301150181}" type="slidenum">
              <a:rPr lang="nl-NL" smtClean="0"/>
              <a:pPr/>
              <a:t>‹#›</a:t>
            </a:fld>
            <a:endParaRPr lang="nl-NL"/>
          </a:p>
        </p:txBody>
      </p:sp>
    </p:spTree>
    <p:extLst>
      <p:ext uri="{BB962C8B-B14F-4D97-AF65-F5344CB8AC3E}">
        <p14:creationId xmlns:p14="http://schemas.microsoft.com/office/powerpoint/2010/main" val="1111851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ros-netwerk.nl/contact/vind-een-ros-in-uw-regio" TargetMode="External"/><Relationship Id="rId7" Type="http://schemas.openxmlformats.org/officeDocument/2006/relationships/hyperlink" Target="https://www.kenniscentrumondervoeding.nl/wp-content/uploads/2020/09/Het-Voedingspaspoort-handreiking-jan2020-2.pdf"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kenniscentrumondervoeding.nl/screening-en-diagnostiek/" TargetMode="External"/><Relationship Id="rId5" Type="http://schemas.openxmlformats.org/officeDocument/2006/relationships/hyperlink" Target="https://www.kenniscentrumondervoeding.nl/expertgroep-dietisten-goed-gevoed-ouder-worden/" TargetMode="External"/><Relationship Id="rId4" Type="http://schemas.openxmlformats.org/officeDocument/2006/relationships/hyperlink" Target="https://www.hechtehuisartsenzorg.nl/#s-regiokaart"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oedgevoedouderworden.nl/" TargetMode="External"/><Relationship Id="rId7" Type="http://schemas.openxmlformats.org/officeDocument/2006/relationships/hyperlink" Target="https://www.kenniscentrumondervoeding.nl/expertgroep-dietisten-goed-gevoed-ouder-worden/"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goedgevoedouderworden.nl/wp-content/uploads/2022/09/011-220001brochure_Kenniscentrum_Ondervoedingdef_hr.pdf" TargetMode="External"/><Relationship Id="rId5" Type="http://schemas.openxmlformats.org/officeDocument/2006/relationships/hyperlink" Target="https://www.kenniscentrumondervoeding.nl/en/bewustwordingsactie-goed-gevoed-ouder-worden/" TargetMode="External"/><Relationship Id="rId4" Type="http://schemas.openxmlformats.org/officeDocument/2006/relationships/hyperlink" Target="https://www.goedgevoedouderworden.nl/test-uzelf/"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kenniscentrumondervoeding.nl/producten/signaleringskaart-goed-gevoed-ouder-worden-sociaal-domein/" TargetMode="External"/><Relationship Id="rId3" Type="http://schemas.openxmlformats.org/officeDocument/2006/relationships/hyperlink" Target="https://www.goedgevoedouderworden.nl/" TargetMode="External"/><Relationship Id="rId7" Type="http://schemas.openxmlformats.org/officeDocument/2006/relationships/hyperlink" Target="https://www.kenniscentrumondervoeding.nl/expertgroep-dietisten-goed-gevoed-ouder-worden/"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goedgevoedouderworden.nl/wp-content/uploads/2022/09/011-220001brochure_Kenniscentrum_Ondervoedingdef_hr.pdf" TargetMode="External"/><Relationship Id="rId5" Type="http://schemas.openxmlformats.org/officeDocument/2006/relationships/hyperlink" Target="https://www.kenniscentrumondervoeding.nl/en/bewustwordingsactie-goed-gevoed-ouder-worden/" TargetMode="External"/><Relationship Id="rId4" Type="http://schemas.openxmlformats.org/officeDocument/2006/relationships/hyperlink" Target="https://www.goedgevoedouderworden.nl/test-uzelf/" TargetMode="Externa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goedgevoedouderworden.nl/wp-content/uploads/2022/09/011-220001brochure_Kenniscentrum_Ondervoedingdef_hr.pdf" TargetMode="External"/><Relationship Id="rId3" Type="http://schemas.openxmlformats.org/officeDocument/2006/relationships/hyperlink" Target="https://www.kenniscentrumondervoeding.nl/en/bewustwordingsactie-goed-gevoed-ouder-worden/" TargetMode="External"/><Relationship Id="rId7" Type="http://schemas.openxmlformats.org/officeDocument/2006/relationships/hyperlink" Target="https://www.goedgevoedouderworden.nl/test-uzelf/"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goedgevoedouderworden.nl/" TargetMode="External"/><Relationship Id="rId5" Type="http://schemas.openxmlformats.org/officeDocument/2006/relationships/hyperlink" Target="https://www.kenniscentrumondervoeding.nl/wp-content/uploads/2022/10/WMO-Doen-Ondervoeding_Deel1.pdf" TargetMode="External"/><Relationship Id="rId10" Type="http://schemas.openxmlformats.org/officeDocument/2006/relationships/hyperlink" Target="https://www.kenniscentrumondervoeding.nl/expertgroep-dietisten-goed-gevoed-ouder-worden/" TargetMode="External"/><Relationship Id="rId4" Type="http://schemas.openxmlformats.org/officeDocument/2006/relationships/hyperlink" Target="https://www.kenniscentrumondervoeding.nl/wp-content/uploads/2022/11/Factsheet-Ouderen-digitaal.pdf" TargetMode="External"/><Relationship Id="rId9" Type="http://schemas.openxmlformats.org/officeDocument/2006/relationships/hyperlink" Target="https://www.kenniscentrumondervoeding.nl/producten/signaleringskaart-goed-gevoed-ouder-worden-sociaal-domein/"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goedgevoedouderworden.nl/wp-content/uploads/2022/09/011-220001brochure_Kenniscentrum_Ondervoedingdef_hr.pdf" TargetMode="External"/><Relationship Id="rId3" Type="http://schemas.openxmlformats.org/officeDocument/2006/relationships/hyperlink" Target="https://www.patientenfederatie.nl/dit-doen-wij/samen-beslissen" TargetMode="External"/><Relationship Id="rId7" Type="http://schemas.openxmlformats.org/officeDocument/2006/relationships/hyperlink" Target="https://www.goedgevoedouderworden.nl/test-uzelf/"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goedgevoedouderworden.nl/" TargetMode="External"/><Relationship Id="rId5" Type="http://schemas.openxmlformats.org/officeDocument/2006/relationships/hyperlink" Target="https://www.kenniscentrumondervoeding.nl/wp-content/uploads/2022/11/Factsheet-Ouderen-digitaal.pdf" TargetMode="External"/><Relationship Id="rId10" Type="http://schemas.openxmlformats.org/officeDocument/2006/relationships/hyperlink" Target="https://www.kenniscentrumondervoeding.nl/het-voedingspaspoort/" TargetMode="External"/><Relationship Id="rId4" Type="http://schemas.openxmlformats.org/officeDocument/2006/relationships/hyperlink" Target="https://www.kenniscentrumondervoeding.nl/en/bewustwordingsactie-goed-gevoed-ouder-worden/" TargetMode="External"/><Relationship Id="rId9" Type="http://schemas.openxmlformats.org/officeDocument/2006/relationships/hyperlink" Target="https://www.kenniscentrumondervoeding.nl/expertgroep-dietisten-goed-gevoed-ouder-worde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image" Target="../media/image12.wmf"/></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jdelijke aanduiding voor dia-afbeelding 1"/>
          <p:cNvSpPr>
            <a:spLocks noGrp="1" noRot="1" noChangeAspect="1" noTextEdit="1"/>
          </p:cNvSpPr>
          <p:nvPr>
            <p:ph type="sldImg"/>
          </p:nvPr>
        </p:nvSpPr>
        <p:spPr>
          <a:xfrm>
            <a:off x="685800" y="1143000"/>
            <a:ext cx="5486400" cy="3086100"/>
          </a:xfrm>
          <a:ln/>
        </p:spPr>
      </p:sp>
      <p:sp>
        <p:nvSpPr>
          <p:cNvPr id="6246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Times New Roman" pitchFamily="18" charset="0"/>
              <a:cs typeface="Times New Roman" pitchFamily="18" charset="0"/>
            </a:endParaRPr>
          </a:p>
        </p:txBody>
      </p:sp>
      <p:sp>
        <p:nvSpPr>
          <p:cNvPr id="6246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87900C32-5370-445A-8531-DFCCC7938C51}" type="slidenum">
              <a:rPr lang="en-US" altLang="nl-NL" smtClean="0">
                <a:cs typeface="Times New Roman" pitchFamily="18" charset="0"/>
              </a:rPr>
              <a:pPr>
                <a:spcBef>
                  <a:spcPct val="0"/>
                </a:spcBef>
              </a:pPr>
              <a:t>3</a:t>
            </a:fld>
            <a:endParaRPr lang="en-US" altLang="nl-NL">
              <a:cs typeface="Times New Roman" pitchFamily="18" charset="0"/>
            </a:endParaRPr>
          </a:p>
        </p:txBody>
      </p:sp>
    </p:spTree>
    <p:extLst>
      <p:ext uri="{BB962C8B-B14F-4D97-AF65-F5344CB8AC3E}">
        <p14:creationId xmlns:p14="http://schemas.microsoft.com/office/powerpoint/2010/main" val="1064957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CBD2D0-A6BC-4D2C-840F-313301150181}" type="slidenum">
              <a:rPr lang="nl-NL" smtClean="0"/>
              <a:pPr/>
              <a:t>19</a:t>
            </a:fld>
            <a:endParaRPr lang="nl-NL"/>
          </a:p>
        </p:txBody>
      </p:sp>
    </p:spTree>
    <p:extLst>
      <p:ext uri="{BB962C8B-B14F-4D97-AF65-F5344CB8AC3E}">
        <p14:creationId xmlns:p14="http://schemas.microsoft.com/office/powerpoint/2010/main" val="2735798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CBD2D0-A6BC-4D2C-840F-313301150181}" type="slidenum">
              <a:rPr lang="nl-NL" smtClean="0"/>
              <a:pPr/>
              <a:t>20</a:t>
            </a:fld>
            <a:endParaRPr lang="nl-NL"/>
          </a:p>
        </p:txBody>
      </p:sp>
    </p:spTree>
    <p:extLst>
      <p:ext uri="{BB962C8B-B14F-4D97-AF65-F5344CB8AC3E}">
        <p14:creationId xmlns:p14="http://schemas.microsoft.com/office/powerpoint/2010/main" val="2098647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CBD2D0-A6BC-4D2C-840F-313301150181}" type="slidenum">
              <a:rPr lang="nl-NL" smtClean="0"/>
              <a:pPr/>
              <a:t>22</a:t>
            </a:fld>
            <a:endParaRPr lang="nl-NL"/>
          </a:p>
        </p:txBody>
      </p:sp>
    </p:spTree>
    <p:extLst>
      <p:ext uri="{BB962C8B-B14F-4D97-AF65-F5344CB8AC3E}">
        <p14:creationId xmlns:p14="http://schemas.microsoft.com/office/powerpoint/2010/main" val="1785714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4083EFC9-FEFD-4334-BD3F-9B7868E04BF5}" type="slidenum">
              <a:rPr lang="nl-NL" altLang="nl-NL" smtClean="0">
                <a:cs typeface="Times New Roman" pitchFamily="18" charset="0"/>
              </a:rPr>
              <a:pPr>
                <a:spcBef>
                  <a:spcPct val="0"/>
                </a:spcBef>
              </a:pPr>
              <a:t>24</a:t>
            </a:fld>
            <a:endParaRPr lang="nl-NL" altLang="nl-NL">
              <a:cs typeface="Times New Roman" pitchFamily="18" charset="0"/>
            </a:endParaRPr>
          </a:p>
        </p:txBody>
      </p:sp>
      <p:sp>
        <p:nvSpPr>
          <p:cNvPr id="69635" name="Rectangle 2"/>
          <p:cNvSpPr>
            <a:spLocks noGrp="1" noRot="1" noChangeAspect="1" noChangeArrowheads="1" noTextEdit="1"/>
          </p:cNvSpPr>
          <p:nvPr>
            <p:ph type="sldImg"/>
          </p:nvPr>
        </p:nvSpPr>
        <p:spPr>
          <a:xfrm>
            <a:off x="685800" y="1143000"/>
            <a:ext cx="5486400" cy="3086100"/>
          </a:xfrm>
          <a:ln/>
        </p:spPr>
      </p:sp>
      <p:sp>
        <p:nvSpPr>
          <p:cNvPr id="696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nl-NL" dirty="0" err="1">
                <a:latin typeface="Times New Roman" pitchFamily="18" charset="0"/>
                <a:cs typeface="Times New Roman" pitchFamily="18" charset="0"/>
              </a:rPr>
              <a:t>Hier</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kan</a:t>
            </a:r>
            <a:r>
              <a:rPr lang="en-US" altLang="nl-NL" dirty="0">
                <a:latin typeface="Times New Roman" pitchFamily="18" charset="0"/>
                <a:cs typeface="Times New Roman" pitchFamily="18" charset="0"/>
              </a:rPr>
              <a:t> je </a:t>
            </a:r>
            <a:r>
              <a:rPr lang="en-US" altLang="nl-NL" dirty="0" err="1">
                <a:latin typeface="Times New Roman" pitchFamily="18" charset="0"/>
                <a:cs typeface="Times New Roman" pitchFamily="18" charset="0"/>
              </a:rPr>
              <a:t>beginnen</a:t>
            </a:r>
            <a:r>
              <a:rPr lang="en-US" altLang="nl-NL" dirty="0">
                <a:latin typeface="Times New Roman" pitchFamily="18" charset="0"/>
                <a:cs typeface="Times New Roman" pitchFamily="18" charset="0"/>
              </a:rPr>
              <a:t> met </a:t>
            </a:r>
            <a:r>
              <a:rPr lang="en-US" altLang="nl-NL" dirty="0" err="1">
                <a:latin typeface="Times New Roman" pitchFamily="18" charset="0"/>
                <a:cs typeface="Times New Roman" pitchFamily="18" charset="0"/>
              </a:rPr>
              <a:t>vragen</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wie</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er</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ondervoed</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zijn</a:t>
            </a:r>
            <a:r>
              <a:rPr lang="en-US" altLang="nl-NL" dirty="0">
                <a:latin typeface="Times New Roman" pitchFamily="18" charset="0"/>
                <a:cs typeface="Times New Roman" pitchFamily="18" charset="0"/>
              </a:rPr>
              <a:t> op </a:t>
            </a:r>
            <a:r>
              <a:rPr lang="en-US" altLang="nl-NL" dirty="0" err="1">
                <a:latin typeface="Times New Roman" pitchFamily="18" charset="0"/>
                <a:cs typeface="Times New Roman" pitchFamily="18" charset="0"/>
              </a:rPr>
              <a:t>deze</a:t>
            </a:r>
            <a:r>
              <a:rPr lang="en-US" altLang="nl-NL" dirty="0">
                <a:latin typeface="Times New Roman" pitchFamily="18" charset="0"/>
                <a:cs typeface="Times New Roman" pitchFamily="18" charset="0"/>
              </a:rPr>
              <a:t> dia. </a:t>
            </a:r>
          </a:p>
          <a:p>
            <a:pPr eaLnBrk="1" hangingPunct="1"/>
            <a:r>
              <a:rPr lang="en-US" altLang="nl-NL" dirty="0" err="1">
                <a:latin typeface="Times New Roman" pitchFamily="18" charset="0"/>
                <a:cs typeface="Times New Roman" pitchFamily="18" charset="0"/>
              </a:rPr>
              <a:t>Ondervoeding</a:t>
            </a:r>
            <a:r>
              <a:rPr lang="en-US" altLang="nl-NL" dirty="0">
                <a:latin typeface="Times New Roman" pitchFamily="18" charset="0"/>
                <a:cs typeface="Times New Roman" pitchFamily="18" charset="0"/>
              </a:rPr>
              <a:t> is van </a:t>
            </a:r>
            <a:r>
              <a:rPr lang="en-US" altLang="nl-NL" dirty="0" err="1">
                <a:latin typeface="Times New Roman" pitchFamily="18" charset="0"/>
                <a:cs typeface="Times New Roman" pitchFamily="18" charset="0"/>
              </a:rPr>
              <a:t>alle</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leeftijden</a:t>
            </a:r>
            <a:r>
              <a:rPr lang="en-US" altLang="nl-NL" dirty="0">
                <a:latin typeface="Times New Roman" pitchFamily="18" charset="0"/>
                <a:cs typeface="Times New Roman" pitchFamily="18" charset="0"/>
              </a:rPr>
              <a:t>. Door </a:t>
            </a:r>
            <a:r>
              <a:rPr lang="en-US" altLang="nl-NL" dirty="0" err="1">
                <a:latin typeface="Times New Roman" pitchFamily="18" charset="0"/>
                <a:cs typeface="Times New Roman" pitchFamily="18" charset="0"/>
              </a:rPr>
              <a:t>ziekte</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zijn</a:t>
            </a:r>
            <a:r>
              <a:rPr lang="en-US" altLang="nl-NL" dirty="0">
                <a:latin typeface="Times New Roman" pitchFamily="18" charset="0"/>
                <a:cs typeface="Times New Roman" pitchFamily="18" charset="0"/>
              </a:rPr>
              <a:t> de </a:t>
            </a:r>
            <a:r>
              <a:rPr lang="en-US" altLang="nl-NL" dirty="0" err="1">
                <a:latin typeface="Times New Roman" pitchFamily="18" charset="0"/>
                <a:cs typeface="Times New Roman" pitchFamily="18" charset="0"/>
              </a:rPr>
              <a:t>gevolgen</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voor</a:t>
            </a:r>
            <a:r>
              <a:rPr lang="en-US" altLang="nl-NL" dirty="0">
                <a:latin typeface="Times New Roman" pitchFamily="18" charset="0"/>
                <a:cs typeface="Times New Roman" pitchFamily="18" charset="0"/>
              </a:rPr>
              <a:t> de </a:t>
            </a:r>
            <a:r>
              <a:rPr lang="en-US" altLang="nl-NL" dirty="0" err="1">
                <a:latin typeface="Times New Roman" pitchFamily="18" charset="0"/>
                <a:cs typeface="Times New Roman" pitchFamily="18" charset="0"/>
              </a:rPr>
              <a:t>spiermassa</a:t>
            </a:r>
            <a:r>
              <a:rPr lang="en-US" altLang="nl-NL" dirty="0">
                <a:latin typeface="Times New Roman" pitchFamily="18" charset="0"/>
                <a:cs typeface="Times New Roman" pitchFamily="18" charset="0"/>
              </a:rPr>
              <a:t> het </a:t>
            </a:r>
            <a:r>
              <a:rPr lang="en-US" altLang="nl-NL" dirty="0" err="1">
                <a:latin typeface="Times New Roman" pitchFamily="18" charset="0"/>
                <a:cs typeface="Times New Roman" pitchFamily="18" charset="0"/>
              </a:rPr>
              <a:t>ernstigst</a:t>
            </a:r>
            <a:r>
              <a:rPr lang="en-US" altLang="nl-NL" dirty="0">
                <a:latin typeface="Times New Roman" pitchFamily="18" charset="0"/>
                <a:cs typeface="Times New Roman" pitchFamily="18" charset="0"/>
              </a:rPr>
              <a:t> maar </a:t>
            </a:r>
            <a:r>
              <a:rPr lang="en-US" altLang="nl-NL" dirty="0" err="1">
                <a:latin typeface="Times New Roman" pitchFamily="18" charset="0"/>
                <a:cs typeface="Times New Roman" pitchFamily="18" charset="0"/>
              </a:rPr>
              <a:t>ook</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vermagering</a:t>
            </a:r>
            <a:r>
              <a:rPr lang="en-US" altLang="nl-NL" dirty="0">
                <a:latin typeface="Times New Roman" pitchFamily="18" charset="0"/>
                <a:cs typeface="Times New Roman" pitchFamily="18" charset="0"/>
              </a:rPr>
              <a:t> is </a:t>
            </a:r>
            <a:r>
              <a:rPr lang="en-US" altLang="nl-NL" dirty="0" err="1">
                <a:latin typeface="Times New Roman" pitchFamily="18" charset="0"/>
                <a:cs typeface="Times New Roman" pitchFamily="18" charset="0"/>
              </a:rPr>
              <a:t>ondervoeding</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Een</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lage</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spiermassa</a:t>
            </a:r>
            <a:r>
              <a:rPr lang="en-US" altLang="nl-NL" dirty="0">
                <a:latin typeface="Times New Roman" pitchFamily="18" charset="0"/>
                <a:cs typeface="Times New Roman" pitchFamily="18" charset="0"/>
              </a:rPr>
              <a:t> is van </a:t>
            </a:r>
            <a:r>
              <a:rPr lang="en-US" altLang="nl-NL" dirty="0" err="1">
                <a:latin typeface="Times New Roman" pitchFamily="18" charset="0"/>
                <a:cs typeface="Times New Roman" pitchFamily="18" charset="0"/>
              </a:rPr>
              <a:t>buitenaf</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niet</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altijd</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te</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zien</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Ondervoeding</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bij</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overgewicht</a:t>
            </a:r>
            <a:r>
              <a:rPr lang="en-US" altLang="nl-NL" dirty="0">
                <a:latin typeface="Times New Roman" pitchFamily="18" charset="0"/>
                <a:cs typeface="Times New Roman" pitchFamily="18" charset="0"/>
              </a:rPr>
              <a:t> </a:t>
            </a:r>
            <a:r>
              <a:rPr lang="en-US" altLang="nl-NL" dirty="0" err="1">
                <a:latin typeface="Times New Roman" pitchFamily="18" charset="0"/>
                <a:cs typeface="Times New Roman" pitchFamily="18" charset="0"/>
              </a:rPr>
              <a:t>uitleggen</a:t>
            </a:r>
            <a:endParaRPr lang="en-US" altLang="nl-NL" dirty="0">
              <a:latin typeface="Times New Roman" pitchFamily="18" charset="0"/>
              <a:cs typeface="Times New Roman" pitchFamily="18" charset="0"/>
            </a:endParaRPr>
          </a:p>
        </p:txBody>
      </p:sp>
    </p:spTree>
    <p:extLst>
      <p:ext uri="{BB962C8B-B14F-4D97-AF65-F5344CB8AC3E}">
        <p14:creationId xmlns:p14="http://schemas.microsoft.com/office/powerpoint/2010/main" val="3643850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jdelijke aanduiding voor dia-afbeelding 1"/>
          <p:cNvSpPr>
            <a:spLocks noGrp="1" noRot="1" noChangeAspect="1" noTextEdit="1"/>
          </p:cNvSpPr>
          <p:nvPr>
            <p:ph type="sldImg"/>
          </p:nvPr>
        </p:nvSpPr>
        <p:spPr>
          <a:xfrm>
            <a:off x="685800" y="1143000"/>
            <a:ext cx="5486400" cy="3086100"/>
          </a:xfrm>
          <a:ln/>
        </p:spPr>
      </p:sp>
      <p:sp>
        <p:nvSpPr>
          <p:cNvPr id="70659"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Times New Roman" pitchFamily="18" charset="0"/>
              <a:cs typeface="Times New Roman" pitchFamily="18" charset="0"/>
            </a:endParaRPr>
          </a:p>
        </p:txBody>
      </p:sp>
      <p:sp>
        <p:nvSpPr>
          <p:cNvPr id="70660"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0275FA3F-60AE-4515-838C-8D3DABC94886}" type="slidenum">
              <a:rPr lang="en-US" altLang="nl-NL" smtClean="0">
                <a:cs typeface="Times New Roman" pitchFamily="18" charset="0"/>
              </a:rPr>
              <a:pPr>
                <a:spcBef>
                  <a:spcPct val="0"/>
                </a:spcBef>
              </a:pPr>
              <a:t>26</a:t>
            </a:fld>
            <a:endParaRPr lang="en-US" altLang="nl-NL">
              <a:cs typeface="Times New Roman" pitchFamily="18" charset="0"/>
            </a:endParaRPr>
          </a:p>
        </p:txBody>
      </p:sp>
    </p:spTree>
    <p:extLst>
      <p:ext uri="{BB962C8B-B14F-4D97-AF65-F5344CB8AC3E}">
        <p14:creationId xmlns:p14="http://schemas.microsoft.com/office/powerpoint/2010/main" val="2489110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jdelijke aanduiding voor dia-afbeelding 1"/>
          <p:cNvSpPr>
            <a:spLocks noGrp="1" noRot="1" noChangeAspect="1" noTextEdit="1"/>
          </p:cNvSpPr>
          <p:nvPr>
            <p:ph type="sldImg"/>
          </p:nvPr>
        </p:nvSpPr>
        <p:spPr>
          <a:xfrm>
            <a:off x="685800" y="1143000"/>
            <a:ext cx="5486400" cy="3086100"/>
          </a:xfrm>
          <a:ln/>
        </p:spPr>
      </p:sp>
      <p:sp>
        <p:nvSpPr>
          <p:cNvPr id="7168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latin typeface="Times New Roman" pitchFamily="18" charset="0"/>
                <a:cs typeface="Times New Roman" pitchFamily="18" charset="0"/>
              </a:rPr>
              <a:t>Deze tool kan ook op de computer van de POH er draaien - </a:t>
            </a:r>
            <a:r>
              <a:rPr lang="nl-NL" altLang="nl-NL" dirty="0" err="1">
                <a:latin typeface="Times New Roman" pitchFamily="18" charset="0"/>
                <a:cs typeface="Times New Roman" pitchFamily="18" charset="0"/>
              </a:rPr>
              <a:t>Nutrikey</a:t>
            </a:r>
            <a:endParaRPr lang="nl-NL" altLang="nl-NL" dirty="0">
              <a:latin typeface="Times New Roman" pitchFamily="18" charset="0"/>
              <a:cs typeface="Times New Roman" pitchFamily="18" charset="0"/>
            </a:endParaRPr>
          </a:p>
        </p:txBody>
      </p:sp>
      <p:sp>
        <p:nvSpPr>
          <p:cNvPr id="7168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F9E018BA-A276-4D64-BEDE-15E267B3C34D}" type="slidenum">
              <a:rPr lang="en-US" altLang="nl-NL" smtClean="0">
                <a:cs typeface="Times New Roman" pitchFamily="18" charset="0"/>
              </a:rPr>
              <a:pPr>
                <a:spcBef>
                  <a:spcPct val="0"/>
                </a:spcBef>
              </a:pPr>
              <a:t>29</a:t>
            </a:fld>
            <a:endParaRPr lang="en-US" altLang="nl-NL">
              <a:cs typeface="Times New Roman" pitchFamily="18" charset="0"/>
            </a:endParaRPr>
          </a:p>
        </p:txBody>
      </p:sp>
    </p:spTree>
    <p:extLst>
      <p:ext uri="{BB962C8B-B14F-4D97-AF65-F5344CB8AC3E}">
        <p14:creationId xmlns:p14="http://schemas.microsoft.com/office/powerpoint/2010/main" val="2020038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jdelijke aanduiding voor dia-afbeelding 1"/>
          <p:cNvSpPr>
            <a:spLocks noGrp="1" noRot="1" noChangeAspect="1" noTextEdit="1"/>
          </p:cNvSpPr>
          <p:nvPr>
            <p:ph type="sldImg"/>
          </p:nvPr>
        </p:nvSpPr>
        <p:spPr>
          <a:xfrm>
            <a:off x="685800" y="1143000"/>
            <a:ext cx="5486400" cy="3086100"/>
          </a:xfrm>
          <a:ln/>
        </p:spPr>
      </p:sp>
      <p:sp>
        <p:nvSpPr>
          <p:cNvPr id="7270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latin typeface="Times New Roman" pitchFamily="18" charset="0"/>
                <a:cs typeface="Times New Roman" pitchFamily="18" charset="0"/>
              </a:rPr>
              <a:t>.</a:t>
            </a:r>
          </a:p>
        </p:txBody>
      </p:sp>
      <p:sp>
        <p:nvSpPr>
          <p:cNvPr id="7270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EA4D635E-F0DB-4B31-84E1-740A6D780402}" type="slidenum">
              <a:rPr lang="en-US" altLang="nl-NL" smtClean="0">
                <a:cs typeface="Times New Roman" pitchFamily="18" charset="0"/>
              </a:rPr>
              <a:pPr>
                <a:spcBef>
                  <a:spcPct val="0"/>
                </a:spcBef>
              </a:pPr>
              <a:t>30</a:t>
            </a:fld>
            <a:endParaRPr lang="en-US" altLang="nl-NL">
              <a:cs typeface="Times New Roman" pitchFamily="18" charset="0"/>
            </a:endParaRPr>
          </a:p>
        </p:txBody>
      </p:sp>
    </p:spTree>
    <p:extLst>
      <p:ext uri="{BB962C8B-B14F-4D97-AF65-F5344CB8AC3E}">
        <p14:creationId xmlns:p14="http://schemas.microsoft.com/office/powerpoint/2010/main" val="1121798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A9CBD2D0-A6BC-4D2C-840F-313301150181}" type="slidenum">
              <a:rPr lang="nl-NL" smtClean="0"/>
              <a:pPr/>
              <a:t>32</a:t>
            </a:fld>
            <a:endParaRPr lang="nl-NL"/>
          </a:p>
        </p:txBody>
      </p:sp>
    </p:spTree>
    <p:extLst>
      <p:ext uri="{BB962C8B-B14F-4D97-AF65-F5344CB8AC3E}">
        <p14:creationId xmlns:p14="http://schemas.microsoft.com/office/powerpoint/2010/main" val="291245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A9CBD2D0-A6BC-4D2C-840F-313301150181}" type="slidenum">
              <a:rPr lang="nl-NL" smtClean="0"/>
              <a:pPr/>
              <a:t>33</a:t>
            </a:fld>
            <a:endParaRPr lang="nl-NL"/>
          </a:p>
        </p:txBody>
      </p:sp>
    </p:spTree>
    <p:extLst>
      <p:ext uri="{BB962C8B-B14F-4D97-AF65-F5344CB8AC3E}">
        <p14:creationId xmlns:p14="http://schemas.microsoft.com/office/powerpoint/2010/main" val="3051985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A9CBD2D0-A6BC-4D2C-840F-313301150181}" type="slidenum">
              <a:rPr lang="nl-NL" smtClean="0"/>
              <a:pPr/>
              <a:t>34</a:t>
            </a:fld>
            <a:endParaRPr lang="nl-NL"/>
          </a:p>
        </p:txBody>
      </p:sp>
    </p:spTree>
    <p:extLst>
      <p:ext uri="{BB962C8B-B14F-4D97-AF65-F5344CB8AC3E}">
        <p14:creationId xmlns:p14="http://schemas.microsoft.com/office/powerpoint/2010/main" val="2912115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err="1"/>
              <a:t>Zügül</a:t>
            </a:r>
            <a:r>
              <a:rPr lang="nl-NL" dirty="0"/>
              <a:t>, Y.; van Rossum, C.; Visser, M. </a:t>
            </a:r>
            <a:r>
              <a:rPr lang="nl-NL" dirty="0" err="1"/>
              <a:t>Prevalence</a:t>
            </a:r>
            <a:r>
              <a:rPr lang="nl-NL" dirty="0"/>
              <a:t> of </a:t>
            </a:r>
            <a:r>
              <a:rPr lang="nl-NL" dirty="0" err="1"/>
              <a:t>Undernutrition</a:t>
            </a:r>
            <a:r>
              <a:rPr lang="nl-NL" dirty="0"/>
              <a:t> in Community-</a:t>
            </a:r>
            <a:r>
              <a:rPr lang="nl-NL" dirty="0" err="1"/>
              <a:t>Dwelling</a:t>
            </a:r>
            <a:r>
              <a:rPr lang="nl-NL" dirty="0"/>
              <a:t> </a:t>
            </a:r>
            <a:r>
              <a:rPr lang="nl-NL" dirty="0" err="1"/>
              <a:t>Older</a:t>
            </a:r>
            <a:r>
              <a:rPr lang="nl-NL" dirty="0"/>
              <a:t> </a:t>
            </a:r>
            <a:r>
              <a:rPr lang="nl-NL" dirty="0" err="1"/>
              <a:t>Adults</a:t>
            </a:r>
            <a:r>
              <a:rPr lang="nl-NL" dirty="0"/>
              <a:t> in The Netherlands: Application of </a:t>
            </a:r>
            <a:r>
              <a:rPr lang="nl-NL" dirty="0" err="1"/>
              <a:t>the</a:t>
            </a:r>
            <a:r>
              <a:rPr lang="nl-NL" dirty="0"/>
              <a:t> SNAQ65+ Screening Tool </a:t>
            </a:r>
            <a:r>
              <a:rPr lang="nl-NL" dirty="0" err="1"/>
              <a:t>and</a:t>
            </a:r>
            <a:r>
              <a:rPr lang="nl-NL" dirty="0"/>
              <a:t> GLIM Consensus Criteria. </a:t>
            </a:r>
            <a:r>
              <a:rPr lang="nl-NL" dirty="0" err="1"/>
              <a:t>Nutrients</a:t>
            </a:r>
            <a:r>
              <a:rPr lang="nl-NL" dirty="0"/>
              <a:t> 2023, 15, 3917. https://doi.org/10.3390/ nu15183917</a:t>
            </a:r>
          </a:p>
        </p:txBody>
      </p:sp>
      <p:sp>
        <p:nvSpPr>
          <p:cNvPr id="4" name="Tijdelijke aanduiding voor dianummer 3"/>
          <p:cNvSpPr>
            <a:spLocks noGrp="1"/>
          </p:cNvSpPr>
          <p:nvPr>
            <p:ph type="sldNum" sz="quarter" idx="10"/>
          </p:nvPr>
        </p:nvSpPr>
        <p:spPr/>
        <p:txBody>
          <a:bodyPr/>
          <a:lstStyle/>
          <a:p>
            <a:fld id="{A9CBD2D0-A6BC-4D2C-840F-313301150181}" type="slidenum">
              <a:rPr lang="nl-NL" smtClean="0"/>
              <a:pPr/>
              <a:t>6</a:t>
            </a:fld>
            <a:endParaRPr lang="nl-NL"/>
          </a:p>
        </p:txBody>
      </p:sp>
    </p:spTree>
    <p:extLst>
      <p:ext uri="{BB962C8B-B14F-4D97-AF65-F5344CB8AC3E}">
        <p14:creationId xmlns:p14="http://schemas.microsoft.com/office/powerpoint/2010/main" val="208888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A9CBD2D0-A6BC-4D2C-840F-313301150181}" type="slidenum">
              <a:rPr lang="nl-NL" smtClean="0"/>
              <a:pPr/>
              <a:t>35</a:t>
            </a:fld>
            <a:endParaRPr lang="nl-NL"/>
          </a:p>
        </p:txBody>
      </p:sp>
    </p:spTree>
    <p:extLst>
      <p:ext uri="{BB962C8B-B14F-4D97-AF65-F5344CB8AC3E}">
        <p14:creationId xmlns:p14="http://schemas.microsoft.com/office/powerpoint/2010/main" val="736760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A9CBD2D0-A6BC-4D2C-840F-313301150181}" type="slidenum">
              <a:rPr lang="nl-NL" smtClean="0"/>
              <a:pPr/>
              <a:t>36</a:t>
            </a:fld>
            <a:endParaRPr lang="nl-NL"/>
          </a:p>
        </p:txBody>
      </p:sp>
    </p:spTree>
    <p:extLst>
      <p:ext uri="{BB962C8B-B14F-4D97-AF65-F5344CB8AC3E}">
        <p14:creationId xmlns:p14="http://schemas.microsoft.com/office/powerpoint/2010/main" val="3159693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 name="Google Shape;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02488" indent="-173820">
              <a:buClr>
                <a:srgbClr val="135A80"/>
              </a:buClr>
              <a:buSzPts val="800"/>
            </a:pPr>
            <a:r>
              <a:rPr lang="nl-NL" sz="1200" dirty="0">
                <a:solidFill>
                  <a:srgbClr val="135A80"/>
                </a:solidFill>
              </a:rPr>
              <a:t>Preventie-infrastructuur en netwerkstructuur: waar mogelijk aansluiten bij (bestaande) structuren op gemeentelijk of wijkniveau, waarin het sociale domein en zorg domein samenwerken om de aanpak van ondervoeding te implementeren en borgen. Waar mogelijk wordt aansluiting gezocht bij verwante thema’s, zoals valpreventie. De gemeente en de preferente zorgverzekeraar agenderen het thema en faciliteren de netwerken.</a:t>
            </a:r>
          </a:p>
          <a:p>
            <a:pPr marL="202488" indent="-97624">
              <a:buSzPts val="800"/>
              <a:buNone/>
            </a:pPr>
            <a:endParaRPr lang="nl-NL" sz="1200" dirty="0">
              <a:solidFill>
                <a:srgbClr val="135A80"/>
              </a:solidFill>
            </a:endParaRPr>
          </a:p>
          <a:p>
            <a:pPr marL="202488" indent="-173820">
              <a:buClr>
                <a:srgbClr val="135A80"/>
              </a:buClr>
              <a:buSzPts val="800"/>
            </a:pPr>
            <a:r>
              <a:rPr lang="nl-NL" sz="1200" dirty="0">
                <a:solidFill>
                  <a:srgbClr val="135A80"/>
                </a:solidFill>
              </a:rPr>
              <a:t>Aanjager, coördinator en expert. Regionale lokale aanjager, zoals </a:t>
            </a:r>
            <a:r>
              <a:rPr lang="nl-NL" sz="1200" u="sng" dirty="0">
                <a:solidFill>
                  <a:srgbClr val="135A80"/>
                </a:solidFill>
                <a:hlinkClick r:id="rId3">
                  <a:extLst>
                    <a:ext uri="{A12FA001-AC4F-418D-AE19-62706E023703}">
                      <ahyp:hlinkClr xmlns:ahyp="http://schemas.microsoft.com/office/drawing/2018/hyperlinkcolor" val="tx"/>
                    </a:ext>
                  </a:extLst>
                </a:hlinkClick>
              </a:rPr>
              <a:t>ROS</a:t>
            </a:r>
            <a:r>
              <a:rPr lang="nl-NL" sz="1200" dirty="0">
                <a:solidFill>
                  <a:srgbClr val="135A80"/>
                </a:solidFill>
              </a:rPr>
              <a:t>, </a:t>
            </a:r>
            <a:r>
              <a:rPr lang="nl-NL" sz="1200" u="sng" dirty="0">
                <a:solidFill>
                  <a:srgbClr val="135A80"/>
                </a:solidFill>
                <a:hlinkClick r:id="rId4">
                  <a:extLst>
                    <a:ext uri="{A12FA001-AC4F-418D-AE19-62706E023703}">
                      <ahyp:hlinkClr xmlns:ahyp="http://schemas.microsoft.com/office/drawing/2018/hyperlinkcolor" val="tx"/>
                    </a:ext>
                  </a:extLst>
                </a:hlinkClick>
              </a:rPr>
              <a:t>regio-organisatie (huisartsen)</a:t>
            </a:r>
            <a:r>
              <a:rPr lang="nl-NL" sz="1200" dirty="0">
                <a:solidFill>
                  <a:srgbClr val="135A80"/>
                </a:solidFill>
              </a:rPr>
              <a:t> en/of ouderennetwerken die lokale aanpak coördineert. Leden van de </a:t>
            </a:r>
            <a:r>
              <a:rPr lang="nl-NL" sz="1200" u="sng" dirty="0">
                <a:solidFill>
                  <a:srgbClr val="135A80"/>
                </a:solidFill>
                <a:hlinkClick r:id="rId5">
                  <a:extLst>
                    <a:ext uri="{A12FA001-AC4F-418D-AE19-62706E023703}">
                      <ahyp:hlinkClr xmlns:ahyp="http://schemas.microsoft.com/office/drawing/2018/hyperlinkcolor" val="tx"/>
                    </a:ext>
                  </a:extLst>
                </a:hlinkClick>
              </a:rPr>
              <a:t>expertgroep Diëtisten Goed Gevoed Ouder Worden</a:t>
            </a:r>
            <a:r>
              <a:rPr lang="nl-NL" sz="1200" dirty="0">
                <a:solidFill>
                  <a:srgbClr val="135A80"/>
                </a:solidFill>
              </a:rPr>
              <a:t> dragen bij aan de verschillende onderdelen van implementatie van de </a:t>
            </a:r>
            <a:r>
              <a:rPr lang="nl-NL" sz="1200" dirty="0" err="1">
                <a:solidFill>
                  <a:srgbClr val="135A80"/>
                </a:solidFill>
              </a:rPr>
              <a:t>domeinoverstijgende</a:t>
            </a:r>
            <a:r>
              <a:rPr lang="nl-NL" sz="1200" dirty="0">
                <a:solidFill>
                  <a:srgbClr val="135A80"/>
                </a:solidFill>
              </a:rPr>
              <a:t> netwerkaanpak.</a:t>
            </a:r>
          </a:p>
          <a:p>
            <a:pPr marL="202488" indent="-97624">
              <a:buSzPts val="800"/>
              <a:buNone/>
            </a:pPr>
            <a:endParaRPr lang="nl-NL" sz="1200" dirty="0">
              <a:solidFill>
                <a:srgbClr val="135A80"/>
              </a:solidFill>
            </a:endParaRPr>
          </a:p>
          <a:p>
            <a:pPr marL="202488" indent="-173820">
              <a:buClr>
                <a:srgbClr val="135A80"/>
              </a:buClr>
              <a:buSzPts val="800"/>
            </a:pPr>
            <a:r>
              <a:rPr lang="nl-NL" sz="1200" dirty="0">
                <a:solidFill>
                  <a:srgbClr val="135A80"/>
                </a:solidFill>
              </a:rPr>
              <a:t>Implementatie en borging </a:t>
            </a:r>
            <a:r>
              <a:rPr lang="nl-NL" sz="1200" dirty="0" err="1">
                <a:solidFill>
                  <a:srgbClr val="135A80"/>
                </a:solidFill>
              </a:rPr>
              <a:t>domeinoverstijgende</a:t>
            </a:r>
            <a:r>
              <a:rPr lang="nl-NL" sz="1200" dirty="0">
                <a:solidFill>
                  <a:srgbClr val="135A80"/>
                </a:solidFill>
              </a:rPr>
              <a:t> netwerkaanpak: gebruik maken van landelijk en regionaal ontwikkelde </a:t>
            </a:r>
            <a:r>
              <a:rPr lang="nl-NL" sz="1200" dirty="0" err="1">
                <a:solidFill>
                  <a:srgbClr val="135A80"/>
                </a:solidFill>
              </a:rPr>
              <a:t>toolbox</a:t>
            </a:r>
            <a:r>
              <a:rPr lang="nl-NL" sz="1200" dirty="0">
                <a:solidFill>
                  <a:srgbClr val="135A80"/>
                </a:solidFill>
              </a:rPr>
              <a:t>, zoals de ervaringen van regionale pilots, de signaleringskaart voor het sociale domein, </a:t>
            </a:r>
            <a:r>
              <a:rPr lang="nl-NL" sz="1200" u="sng" dirty="0">
                <a:solidFill>
                  <a:srgbClr val="135A80"/>
                </a:solidFill>
                <a:hlinkClick r:id="rId6">
                  <a:extLst>
                    <a:ext uri="{A12FA001-AC4F-418D-AE19-62706E023703}">
                      <ahyp:hlinkClr xmlns:ahyp="http://schemas.microsoft.com/office/drawing/2018/hyperlinkcolor" val="tx"/>
                    </a:ext>
                  </a:extLst>
                </a:hlinkClick>
              </a:rPr>
              <a:t>gevalideerde screeningsinstrumenten</a:t>
            </a:r>
            <a:r>
              <a:rPr lang="nl-NL" sz="1200" dirty="0">
                <a:solidFill>
                  <a:srgbClr val="135A80"/>
                </a:solidFill>
              </a:rPr>
              <a:t> en </a:t>
            </a:r>
            <a:r>
              <a:rPr lang="nl-NL" sz="1200" u="sng" dirty="0">
                <a:solidFill>
                  <a:srgbClr val="135A80"/>
                </a:solidFill>
                <a:hlinkClick r:id="rId7">
                  <a:extLst>
                    <a:ext uri="{A12FA001-AC4F-418D-AE19-62706E023703}">
                      <ahyp:hlinkClr xmlns:ahyp="http://schemas.microsoft.com/office/drawing/2018/hyperlinkcolor" val="tx"/>
                    </a:ext>
                  </a:extLst>
                </a:hlinkClick>
              </a:rPr>
              <a:t>Voedingspaspoort</a:t>
            </a:r>
            <a:r>
              <a:rPr lang="nl-NL" sz="1200" dirty="0">
                <a:solidFill>
                  <a:srgbClr val="135A80"/>
                </a:solidFill>
              </a:rPr>
              <a:t>.</a:t>
            </a:r>
          </a:p>
          <a:p>
            <a:pPr marL="202488" indent="-97624">
              <a:buSzPts val="800"/>
              <a:buNone/>
            </a:pPr>
            <a:endParaRPr lang="nl-NL" sz="1200" dirty="0">
              <a:solidFill>
                <a:srgbClr val="135A80"/>
              </a:solidFill>
            </a:endParaRPr>
          </a:p>
          <a:p>
            <a:pPr marL="202488" indent="-173820">
              <a:buClr>
                <a:srgbClr val="135A80"/>
              </a:buClr>
              <a:buSzPts val="800"/>
            </a:pPr>
            <a:r>
              <a:rPr lang="nl-NL" sz="1200" dirty="0">
                <a:solidFill>
                  <a:srgbClr val="135A80"/>
                </a:solidFill>
              </a:rPr>
              <a:t>Leren in de praktijk en ervaringen uitwisselen: bijdragen aan de uitwisseling van kennis, instrumenten en ervaringen.</a:t>
            </a:r>
            <a:endParaRPr dirty="0"/>
          </a:p>
        </p:txBody>
      </p:sp>
      <p:sp>
        <p:nvSpPr>
          <p:cNvPr id="60" name="Google Shape;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5987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9620898929_1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g29620898929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9620898929_1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nl-NL" sz="1200" dirty="0">
                <a:solidFill>
                  <a:srgbClr val="135A80"/>
                </a:solidFill>
              </a:rPr>
              <a:t>Gezonde voeding is een belangrijke sleutel tot vitaliteit bij ouderen. Naarmate we ouder worden, veranderen onze voedingsbehoeften en neemt het aantal gezondheidsproblemen toe. Dit kan leiden tot moeilijkheden bij eten en drinken, zoals kauw- en slikproblemen, bijwerkingen van medicijnen, verminderde eetlust, beperkingen rondom koken en boodschappen doen en eenzaamheid. Een gezond voedingspatroon en fit blijven kan daardoor uitdagender worden. Het is een misvatting dat ondervoeding alleen voorkomt bij magere mensen. Tekenen van ondervoeding worden vaak over het hoofd gezien, vooral bij mensen met overgewicht, die ongewenst spiermassa kunnen verliezen.</a:t>
            </a:r>
          </a:p>
          <a:p>
            <a:pPr>
              <a:lnSpc>
                <a:spcPct val="108000"/>
              </a:lnSpc>
              <a:buClr>
                <a:schemeClr val="dk1"/>
              </a:buClr>
              <a:buSzPts val="1100"/>
            </a:pPr>
            <a:endParaRPr lang="nl-NL" sz="1200" b="1" dirty="0">
              <a:solidFill>
                <a:srgbClr val="135A80"/>
              </a:solidFill>
            </a:endParaRPr>
          </a:p>
          <a:p>
            <a:pPr>
              <a:lnSpc>
                <a:spcPct val="108000"/>
              </a:lnSpc>
              <a:buClr>
                <a:schemeClr val="dk1"/>
              </a:buClr>
              <a:buSzPts val="1100"/>
            </a:pPr>
            <a:r>
              <a:rPr lang="nl-NL" sz="1200" b="1" dirty="0">
                <a:solidFill>
                  <a:srgbClr val="135A80"/>
                </a:solidFill>
              </a:rPr>
              <a:t>Bewustwording</a:t>
            </a:r>
            <a:r>
              <a:rPr lang="nl-NL" sz="1200" dirty="0">
                <a:solidFill>
                  <a:srgbClr val="135A80"/>
                </a:solidFill>
              </a:rPr>
              <a:t> is essentieel om aandacht te vestigen op het voorkomen en tijdig herkennen van ondervoeding bij ouderen.</a:t>
            </a:r>
          </a:p>
          <a:p>
            <a:pPr>
              <a:lnSpc>
                <a:spcPct val="108000"/>
              </a:lnSpc>
              <a:buClr>
                <a:schemeClr val="dk1"/>
              </a:buClr>
              <a:buSzPts val="1100"/>
            </a:pPr>
            <a:endParaRPr lang="nl-NL" sz="1200" dirty="0">
              <a:solidFill>
                <a:srgbClr val="135A80"/>
              </a:solidFill>
            </a:endParaRPr>
          </a:p>
          <a:p>
            <a:pPr>
              <a:lnSpc>
                <a:spcPct val="108000"/>
              </a:lnSpc>
              <a:buClr>
                <a:schemeClr val="dk1"/>
              </a:buClr>
              <a:buSzPts val="1100"/>
            </a:pPr>
            <a:r>
              <a:rPr lang="nl-NL" sz="1200" b="1" i="1" dirty="0">
                <a:solidFill>
                  <a:srgbClr val="135A80"/>
                </a:solidFill>
              </a:rPr>
              <a:t>Aanbevelingen gericht op ouderen:</a:t>
            </a:r>
          </a:p>
          <a:p>
            <a:pPr>
              <a:lnSpc>
                <a:spcPct val="108000"/>
              </a:lnSpc>
            </a:pPr>
            <a:r>
              <a:rPr lang="nl-NL" sz="1200" dirty="0">
                <a:solidFill>
                  <a:srgbClr val="135A80"/>
                </a:solidFill>
              </a:rPr>
              <a:t>Organiseer activiteiten voor ouderen om bewustwording te creëren en kennis over ondervoeding te vergroten. Deze informatie moet aansluiten op de wensen en levensfase van de ouderen.</a:t>
            </a:r>
          </a:p>
          <a:p>
            <a:pPr>
              <a:lnSpc>
                <a:spcPct val="108000"/>
              </a:lnSpc>
              <a:buClr>
                <a:schemeClr val="dk1"/>
              </a:buClr>
              <a:buSzPts val="1100"/>
            </a:pPr>
            <a:br>
              <a:rPr lang="nl-NL" sz="1200" dirty="0">
                <a:solidFill>
                  <a:srgbClr val="135A80"/>
                </a:solidFill>
              </a:rPr>
            </a:br>
            <a:r>
              <a:rPr lang="nl-NL" sz="1200" b="1" i="1" dirty="0">
                <a:solidFill>
                  <a:srgbClr val="135A80"/>
                </a:solidFill>
              </a:rPr>
              <a:t>Maak gebruik van de volgende onderdelen in de </a:t>
            </a:r>
            <a:r>
              <a:rPr lang="nl-NL" sz="1200" b="1" i="1" dirty="0" err="1">
                <a:solidFill>
                  <a:srgbClr val="135A80"/>
                </a:solidFill>
              </a:rPr>
              <a:t>toolbox</a:t>
            </a:r>
            <a:r>
              <a:rPr lang="nl-NL" sz="1200" b="1" i="1" dirty="0">
                <a:solidFill>
                  <a:srgbClr val="135A80"/>
                </a:solidFill>
              </a:rPr>
              <a:t>:</a:t>
            </a:r>
            <a:endParaRPr lang="nl-NL" sz="1200" b="1" dirty="0">
              <a:solidFill>
                <a:srgbClr val="135A80"/>
              </a:solidFill>
            </a:endParaRP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a:solidFill>
                  <a:srgbClr val="135A80"/>
                </a:solidFill>
                <a:hlinkClick r:id="rId3">
                  <a:extLst>
                    <a:ext uri="{A12FA001-AC4F-418D-AE19-62706E023703}">
                      <ahyp:hlinkClr xmlns:ahyp="http://schemas.microsoft.com/office/drawing/2018/hyperlinkcolor" val="tx"/>
                    </a:ext>
                  </a:extLst>
                </a:hlinkClick>
              </a:rPr>
              <a:t>website</a:t>
            </a:r>
            <a:r>
              <a:rPr lang="nl-NL" sz="1200" dirty="0">
                <a:solidFill>
                  <a:srgbClr val="135A80"/>
                </a:solidFill>
              </a:rPr>
              <a:t> ‘Goed Gevoed Ouder Worden’ inclusief de </a:t>
            </a:r>
            <a:r>
              <a:rPr lang="nl-NL" sz="1200" u="sng" dirty="0">
                <a:solidFill>
                  <a:srgbClr val="135A80"/>
                </a:solidFill>
                <a:hlinkClick r:id="rId4">
                  <a:extLst>
                    <a:ext uri="{A12FA001-AC4F-418D-AE19-62706E023703}">
                      <ahyp:hlinkClr xmlns:ahyp="http://schemas.microsoft.com/office/drawing/2018/hyperlinkcolor" val="tx"/>
                    </a:ext>
                  </a:extLst>
                </a:hlinkClick>
              </a:rPr>
              <a:t>(zelf)testen</a:t>
            </a:r>
            <a:r>
              <a:rPr lang="nl-NL" sz="1200" dirty="0">
                <a:solidFill>
                  <a:srgbClr val="135A80"/>
                </a:solidFill>
              </a:rPr>
              <a:t>. </a:t>
            </a: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a:solidFill>
                  <a:srgbClr val="135A80"/>
                </a:solidFill>
                <a:hlinkClick r:id="rId5">
                  <a:extLst>
                    <a:ext uri="{A12FA001-AC4F-418D-AE19-62706E023703}">
                      <ahyp:hlinkClr xmlns:ahyp="http://schemas.microsoft.com/office/drawing/2018/hyperlinkcolor" val="tx"/>
                    </a:ext>
                  </a:extLst>
                </a:hlinkClick>
              </a:rPr>
              <a:t>communicatie-uitingen</a:t>
            </a:r>
            <a:r>
              <a:rPr lang="nl-NL" sz="1200" dirty="0">
                <a:solidFill>
                  <a:srgbClr val="135A80"/>
                </a:solidFill>
              </a:rPr>
              <a:t> in de bewustwordingsactie Goed Gevoed Ouder Worden</a:t>
            </a: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a:solidFill>
                  <a:srgbClr val="135A80"/>
                </a:solidFill>
                <a:hlinkClick r:id="rId6">
                  <a:extLst>
                    <a:ext uri="{A12FA001-AC4F-418D-AE19-62706E023703}">
                      <ahyp:hlinkClr xmlns:ahyp="http://schemas.microsoft.com/office/drawing/2018/hyperlinkcolor" val="tx"/>
                    </a:ext>
                  </a:extLst>
                </a:hlinkClick>
              </a:rPr>
              <a:t>brochure</a:t>
            </a:r>
            <a:r>
              <a:rPr lang="nl-NL" sz="1200" dirty="0">
                <a:solidFill>
                  <a:srgbClr val="135A80"/>
                </a:solidFill>
              </a:rPr>
              <a:t> ‘Goed Gevoed Ouder Worden’</a:t>
            </a:r>
          </a:p>
          <a:p>
            <a:pPr marL="342898" indent="-228599">
              <a:lnSpc>
                <a:spcPct val="108000"/>
              </a:lnSpc>
              <a:buClr>
                <a:srgbClr val="135A80"/>
              </a:buClr>
              <a:buSzPts val="1200"/>
              <a:buFont typeface="Arial"/>
              <a:buChar char="●"/>
            </a:pPr>
            <a:r>
              <a:rPr lang="nl-NL" sz="1200" dirty="0">
                <a:solidFill>
                  <a:srgbClr val="135A80"/>
                </a:solidFill>
              </a:rPr>
              <a:t>Organiseer voorlichtingsactiviteiten om kennis over ondervoeding te vergroten. Maak gebruik van de </a:t>
            </a:r>
            <a:r>
              <a:rPr lang="nl-NL" sz="1200" u="sng" dirty="0">
                <a:solidFill>
                  <a:srgbClr val="135A80"/>
                </a:solidFill>
                <a:hlinkClick r:id="rId7">
                  <a:extLst>
                    <a:ext uri="{A12FA001-AC4F-418D-AE19-62706E023703}">
                      <ahyp:hlinkClr xmlns:ahyp="http://schemas.microsoft.com/office/drawing/2018/hyperlinkcolor" val="tx"/>
                    </a:ext>
                  </a:extLst>
                </a:hlinkClick>
              </a:rPr>
              <a:t>expertgroep Diëtisten Goed Gevoed Ouder Worden</a:t>
            </a:r>
            <a:r>
              <a:rPr lang="nl-NL" sz="1200" dirty="0">
                <a:solidFill>
                  <a:srgbClr val="135A80"/>
                </a:solidFill>
              </a:rPr>
              <a:t> van het Kenniscentrum Ondervoeding</a:t>
            </a:r>
          </a:p>
          <a:p>
            <a:pPr marL="0" lvl="0" indent="0" algn="l" rtl="0">
              <a:lnSpc>
                <a:spcPct val="100000"/>
              </a:lnSpc>
              <a:spcBef>
                <a:spcPts val="0"/>
              </a:spcBef>
              <a:spcAft>
                <a:spcPts val="0"/>
              </a:spcAft>
              <a:buSzPts val="1400"/>
              <a:buNone/>
            </a:pPr>
            <a:endParaRPr dirty="0"/>
          </a:p>
        </p:txBody>
      </p:sp>
      <p:sp>
        <p:nvSpPr>
          <p:cNvPr id="83" name="Google Shape;83;g29620898929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2414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9620898929_1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8000"/>
              </a:lnSpc>
              <a:buClr>
                <a:schemeClr val="dk1"/>
              </a:buClr>
              <a:buSzPts val="1100"/>
            </a:pPr>
            <a:r>
              <a:rPr lang="nl-NL" sz="1200" dirty="0">
                <a:solidFill>
                  <a:srgbClr val="135A80"/>
                </a:solidFill>
              </a:rPr>
              <a:t>Informele zorg en het omzien naar elkaar zijn belangrijke pijlers in het overheidsbeleid gericht op thuiswonende mensen met een kwetsbare gezondheid. Het is belangrijk dat zowel gevraagde als ongevraagde adviezen over voeding en levensstijl van informele zorgverleners consistent zijn en elkaar versterken.</a:t>
            </a:r>
          </a:p>
          <a:p>
            <a:pPr>
              <a:lnSpc>
                <a:spcPct val="108000"/>
              </a:lnSpc>
              <a:buClr>
                <a:schemeClr val="dk1"/>
              </a:buClr>
              <a:buSzPts val="1100"/>
            </a:pPr>
            <a:endParaRPr lang="nl-NL" sz="1200" dirty="0">
              <a:solidFill>
                <a:srgbClr val="135A80"/>
              </a:solidFill>
            </a:endParaRPr>
          </a:p>
          <a:p>
            <a:pPr>
              <a:lnSpc>
                <a:spcPct val="108000"/>
              </a:lnSpc>
              <a:buClr>
                <a:schemeClr val="dk1"/>
              </a:buClr>
              <a:buSzPts val="1100"/>
            </a:pPr>
            <a:r>
              <a:rPr lang="nl-NL" sz="1200" dirty="0">
                <a:solidFill>
                  <a:srgbClr val="135A80"/>
                </a:solidFill>
              </a:rPr>
              <a:t>Bij </a:t>
            </a:r>
            <a:r>
              <a:rPr lang="nl-NL" sz="1200" b="1" dirty="0">
                <a:solidFill>
                  <a:srgbClr val="135A80"/>
                </a:solidFill>
              </a:rPr>
              <a:t>bewustwording</a:t>
            </a:r>
            <a:r>
              <a:rPr lang="nl-NL" sz="1200" dirty="0">
                <a:solidFill>
                  <a:srgbClr val="135A80"/>
                </a:solidFill>
              </a:rPr>
              <a:t> en </a:t>
            </a:r>
            <a:r>
              <a:rPr lang="nl-NL" sz="1200" b="1" dirty="0" err="1">
                <a:solidFill>
                  <a:srgbClr val="135A80"/>
                </a:solidFill>
              </a:rPr>
              <a:t>vroegsignalering</a:t>
            </a:r>
            <a:r>
              <a:rPr lang="nl-NL" sz="1200" dirty="0">
                <a:solidFill>
                  <a:srgbClr val="135A80"/>
                </a:solidFill>
              </a:rPr>
              <a:t> van ondervoeding is de inzet van informele zorg nodig. </a:t>
            </a:r>
          </a:p>
          <a:p>
            <a:pPr>
              <a:lnSpc>
                <a:spcPct val="108000"/>
              </a:lnSpc>
              <a:buClr>
                <a:schemeClr val="dk1"/>
              </a:buClr>
              <a:buSzPts val="1100"/>
            </a:pPr>
            <a:endParaRPr lang="nl-NL" sz="1200" dirty="0">
              <a:solidFill>
                <a:srgbClr val="135A80"/>
              </a:solidFill>
            </a:endParaRPr>
          </a:p>
          <a:p>
            <a:pPr>
              <a:lnSpc>
                <a:spcPct val="108000"/>
              </a:lnSpc>
              <a:buClr>
                <a:schemeClr val="dk1"/>
              </a:buClr>
              <a:buSzPts val="1100"/>
            </a:pPr>
            <a:r>
              <a:rPr lang="nl-NL" sz="1200" b="1" i="1" dirty="0">
                <a:solidFill>
                  <a:srgbClr val="135A80"/>
                </a:solidFill>
              </a:rPr>
              <a:t>Aanbevelingen gericht op informele zorg</a:t>
            </a:r>
          </a:p>
          <a:p>
            <a:pPr>
              <a:lnSpc>
                <a:spcPct val="108000"/>
              </a:lnSpc>
              <a:buClr>
                <a:schemeClr val="dk1"/>
              </a:buClr>
              <a:buSzPts val="1100"/>
            </a:pPr>
            <a:r>
              <a:rPr lang="nl-NL" sz="1200" dirty="0">
                <a:solidFill>
                  <a:srgbClr val="135A80"/>
                </a:solidFill>
              </a:rPr>
              <a:t>Organiseer activiteiten voor naasten, vrijwilligers en professionals om de bewustwording en kennis over ondervoeding te vergroten. Ondersteun daarnaast bij de ontwikkeling van signaleringsvaardigheden. </a:t>
            </a:r>
          </a:p>
          <a:p>
            <a:pPr>
              <a:lnSpc>
                <a:spcPct val="108000"/>
              </a:lnSpc>
              <a:buClr>
                <a:schemeClr val="dk1"/>
              </a:buClr>
              <a:buSzPts val="1100"/>
            </a:pPr>
            <a:br>
              <a:rPr lang="nl-NL" sz="1200" dirty="0">
                <a:solidFill>
                  <a:srgbClr val="135A80"/>
                </a:solidFill>
              </a:rPr>
            </a:br>
            <a:r>
              <a:rPr lang="nl-NL" sz="1200" b="1" i="1" dirty="0">
                <a:solidFill>
                  <a:srgbClr val="135A80"/>
                </a:solidFill>
              </a:rPr>
              <a:t>Maak gebruik van de volgende onderdelen in de </a:t>
            </a:r>
            <a:r>
              <a:rPr lang="nl-NL" sz="1200" b="1" i="1" dirty="0" err="1">
                <a:solidFill>
                  <a:srgbClr val="135A80"/>
                </a:solidFill>
              </a:rPr>
              <a:t>toolbox</a:t>
            </a:r>
            <a:r>
              <a:rPr lang="nl-NL" sz="1200" b="1" i="1" dirty="0">
                <a:solidFill>
                  <a:srgbClr val="135A80"/>
                </a:solidFill>
              </a:rPr>
              <a:t>:</a:t>
            </a: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a:solidFill>
                  <a:srgbClr val="135A80"/>
                </a:solidFill>
                <a:hlinkClick r:id="rId3">
                  <a:extLst>
                    <a:ext uri="{A12FA001-AC4F-418D-AE19-62706E023703}">
                      <ahyp:hlinkClr xmlns:ahyp="http://schemas.microsoft.com/office/drawing/2018/hyperlinkcolor" val="tx"/>
                    </a:ext>
                  </a:extLst>
                </a:hlinkClick>
              </a:rPr>
              <a:t>website</a:t>
            </a:r>
            <a:r>
              <a:rPr lang="nl-NL" sz="1200" dirty="0">
                <a:solidFill>
                  <a:srgbClr val="135A80"/>
                </a:solidFill>
              </a:rPr>
              <a:t> ‘Goed Gevoed Ouder Worden’ inclusief de </a:t>
            </a:r>
            <a:r>
              <a:rPr lang="nl-NL" sz="1200" u="sng" dirty="0">
                <a:solidFill>
                  <a:srgbClr val="135A80"/>
                </a:solidFill>
                <a:hlinkClick r:id="rId4">
                  <a:extLst>
                    <a:ext uri="{A12FA001-AC4F-418D-AE19-62706E023703}">
                      <ahyp:hlinkClr xmlns:ahyp="http://schemas.microsoft.com/office/drawing/2018/hyperlinkcolor" val="tx"/>
                    </a:ext>
                  </a:extLst>
                </a:hlinkClick>
              </a:rPr>
              <a:t>(zelf)testen</a:t>
            </a:r>
            <a:r>
              <a:rPr lang="nl-NL" sz="1200" dirty="0">
                <a:solidFill>
                  <a:srgbClr val="135A80"/>
                </a:solidFill>
              </a:rPr>
              <a:t>. </a:t>
            </a: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a:solidFill>
                  <a:srgbClr val="135A80"/>
                </a:solidFill>
                <a:hlinkClick r:id="rId5">
                  <a:extLst>
                    <a:ext uri="{A12FA001-AC4F-418D-AE19-62706E023703}">
                      <ahyp:hlinkClr xmlns:ahyp="http://schemas.microsoft.com/office/drawing/2018/hyperlinkcolor" val="tx"/>
                    </a:ext>
                  </a:extLst>
                </a:hlinkClick>
              </a:rPr>
              <a:t>communicatie-uitingen</a:t>
            </a:r>
            <a:r>
              <a:rPr lang="nl-NL" sz="1200" dirty="0">
                <a:solidFill>
                  <a:srgbClr val="135A80"/>
                </a:solidFill>
              </a:rPr>
              <a:t> in de bewustwordingsactie Goed Gevoed Ouder Worden</a:t>
            </a: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a:solidFill>
                  <a:srgbClr val="135A80"/>
                </a:solidFill>
                <a:hlinkClick r:id="rId6">
                  <a:extLst>
                    <a:ext uri="{A12FA001-AC4F-418D-AE19-62706E023703}">
                      <ahyp:hlinkClr xmlns:ahyp="http://schemas.microsoft.com/office/drawing/2018/hyperlinkcolor" val="tx"/>
                    </a:ext>
                  </a:extLst>
                </a:hlinkClick>
              </a:rPr>
              <a:t>brochure</a:t>
            </a:r>
            <a:r>
              <a:rPr lang="nl-NL" sz="1200" dirty="0">
                <a:solidFill>
                  <a:srgbClr val="135A80"/>
                </a:solidFill>
              </a:rPr>
              <a:t> ‘Goed Gevoed Ouder Worden’</a:t>
            </a:r>
          </a:p>
          <a:p>
            <a:pPr marL="342898" indent="-228599">
              <a:lnSpc>
                <a:spcPct val="108000"/>
              </a:lnSpc>
              <a:buClr>
                <a:srgbClr val="135A80"/>
              </a:buClr>
              <a:buSzPts val="1200"/>
              <a:buFont typeface="Arial"/>
              <a:buChar char="●"/>
            </a:pPr>
            <a:r>
              <a:rPr lang="nl-NL" sz="1200" dirty="0">
                <a:solidFill>
                  <a:srgbClr val="135A80"/>
                </a:solidFill>
              </a:rPr>
              <a:t>Organiseer voorlichtingsactiviteiten en maak hierbij gebruik van de </a:t>
            </a:r>
            <a:r>
              <a:rPr lang="nl-NL" sz="1200" u="sng" dirty="0">
                <a:solidFill>
                  <a:srgbClr val="135A80"/>
                </a:solidFill>
                <a:hlinkClick r:id="rId7">
                  <a:extLst>
                    <a:ext uri="{A12FA001-AC4F-418D-AE19-62706E023703}">
                      <ahyp:hlinkClr xmlns:ahyp="http://schemas.microsoft.com/office/drawing/2018/hyperlinkcolor" val="tx"/>
                    </a:ext>
                  </a:extLst>
                </a:hlinkClick>
              </a:rPr>
              <a:t>expertgroep Diëtisten Goed Gevoed Ouder Worden</a:t>
            </a:r>
            <a:r>
              <a:rPr lang="nl-NL" sz="1200" dirty="0">
                <a:solidFill>
                  <a:srgbClr val="135A80"/>
                </a:solidFill>
              </a:rPr>
              <a:t> van het Kenniscentrum Ondervoeding</a:t>
            </a:r>
          </a:p>
          <a:p>
            <a:pPr marL="342898" indent="-228599">
              <a:lnSpc>
                <a:spcPct val="108000"/>
              </a:lnSpc>
              <a:buClr>
                <a:srgbClr val="135A80"/>
              </a:buClr>
              <a:buSzPts val="1200"/>
              <a:buFont typeface="Arial"/>
              <a:buChar char="●"/>
            </a:pPr>
            <a:r>
              <a:rPr lang="nl-NL" sz="1200" dirty="0">
                <a:solidFill>
                  <a:srgbClr val="135A80"/>
                </a:solidFill>
              </a:rPr>
              <a:t>Gebruik de </a:t>
            </a:r>
            <a:r>
              <a:rPr lang="nl-NL" sz="1200" u="sng" dirty="0">
                <a:solidFill>
                  <a:srgbClr val="135A80"/>
                </a:solidFill>
                <a:hlinkClick r:id="rId8">
                  <a:extLst>
                    <a:ext uri="{A12FA001-AC4F-418D-AE19-62706E023703}">
                      <ahyp:hlinkClr xmlns:ahyp="http://schemas.microsoft.com/office/drawing/2018/hyperlinkcolor" val="tx"/>
                    </a:ext>
                  </a:extLst>
                </a:hlinkClick>
              </a:rPr>
              <a:t>Signaleringskaart</a:t>
            </a:r>
            <a:r>
              <a:rPr lang="nl-NL" sz="1200" dirty="0">
                <a:solidFill>
                  <a:srgbClr val="135A80"/>
                </a:solidFill>
              </a:rPr>
              <a:t> Goed Gevoed Ouder Worden - Voorkom ondervoeding herken de signalen</a:t>
            </a:r>
          </a:p>
          <a:p>
            <a:pPr marL="0" lvl="0" indent="0" algn="l" rtl="0">
              <a:lnSpc>
                <a:spcPct val="100000"/>
              </a:lnSpc>
              <a:spcBef>
                <a:spcPts val="0"/>
              </a:spcBef>
              <a:spcAft>
                <a:spcPts val="0"/>
              </a:spcAft>
              <a:buSzPts val="1400"/>
              <a:buNone/>
            </a:pPr>
            <a:endParaRPr dirty="0"/>
          </a:p>
        </p:txBody>
      </p:sp>
      <p:sp>
        <p:nvSpPr>
          <p:cNvPr id="91" name="Google Shape;91;g29620898929_1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7474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9620898929_1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ct val="155555"/>
            </a:pPr>
            <a:r>
              <a:rPr lang="nl-NL" sz="1200" b="1" dirty="0">
                <a:solidFill>
                  <a:schemeClr val="tx2"/>
                </a:solidFill>
              </a:rPr>
              <a:t>Sociaal domein: </a:t>
            </a:r>
          </a:p>
          <a:p>
            <a:pPr>
              <a:buSzPct val="233333"/>
            </a:pPr>
            <a:r>
              <a:rPr lang="nl-NL" sz="1200" b="1" dirty="0">
                <a:solidFill>
                  <a:schemeClr val="tx2"/>
                </a:solidFill>
              </a:rPr>
              <a:t>o.a. ouderenadviseurs, </a:t>
            </a:r>
            <a:r>
              <a:rPr lang="nl-NL" sz="1200" b="1" dirty="0" err="1">
                <a:solidFill>
                  <a:schemeClr val="tx2"/>
                </a:solidFill>
              </a:rPr>
              <a:t>wmo</a:t>
            </a:r>
            <a:r>
              <a:rPr lang="nl-NL" sz="1200" b="1" dirty="0">
                <a:solidFill>
                  <a:schemeClr val="tx2"/>
                </a:solidFill>
              </a:rPr>
              <a:t>-consulenten, maatschappelijk werker, medewerkers sociale wijkteams </a:t>
            </a:r>
          </a:p>
          <a:p>
            <a:pPr>
              <a:buSzPct val="233333"/>
            </a:pPr>
            <a:endParaRPr lang="nl-NL" sz="1200" b="1" dirty="0">
              <a:solidFill>
                <a:schemeClr val="tx2"/>
              </a:solidFill>
            </a:endParaRPr>
          </a:p>
          <a:p>
            <a:pPr>
              <a:lnSpc>
                <a:spcPct val="108000"/>
              </a:lnSpc>
              <a:buClr>
                <a:schemeClr val="dk1"/>
              </a:buClr>
              <a:buSzPts val="1100"/>
            </a:pPr>
            <a:r>
              <a:rPr lang="nl-NL" sz="1200" dirty="0">
                <a:solidFill>
                  <a:srgbClr val="135A80"/>
                </a:solidFill>
              </a:rPr>
              <a:t>Ondervoeding ontwikkelt zich vaak geleidelijk en is soms pas merkbaar nadat de gezondheid van een oudere aanzienlijk is verslechterd. Dankzij de betrokkenheid van professionals in het sociale domein in een vroeg stadium, bijvoorbeeld bij mobiliteitsproblemen of huishoudelijke ondersteuning, kunnen ze deze veranderingen op tijd signaleren. Ze hebben regelmatig contact met ouderen, vaak zelfs voordat zorgprofessionals in de eerstelijnszorg betrokken zijn.</a:t>
            </a:r>
          </a:p>
          <a:p>
            <a:pPr>
              <a:lnSpc>
                <a:spcPct val="108000"/>
              </a:lnSpc>
              <a:buClr>
                <a:schemeClr val="dk1"/>
              </a:buClr>
              <a:buSzPts val="1100"/>
            </a:pPr>
            <a:br>
              <a:rPr lang="nl-NL" sz="1200" dirty="0">
                <a:solidFill>
                  <a:srgbClr val="135A80"/>
                </a:solidFill>
              </a:rPr>
            </a:br>
            <a:r>
              <a:rPr lang="nl-NL" sz="1200" dirty="0">
                <a:solidFill>
                  <a:srgbClr val="135A80"/>
                </a:solidFill>
              </a:rPr>
              <a:t>In de stappen </a:t>
            </a:r>
            <a:r>
              <a:rPr lang="nl-NL" sz="1200" b="1" dirty="0">
                <a:solidFill>
                  <a:srgbClr val="135A80"/>
                </a:solidFill>
              </a:rPr>
              <a:t>bewustwording</a:t>
            </a:r>
            <a:r>
              <a:rPr lang="nl-NL" sz="1200" dirty="0">
                <a:solidFill>
                  <a:srgbClr val="135A80"/>
                </a:solidFill>
              </a:rPr>
              <a:t> en </a:t>
            </a:r>
            <a:r>
              <a:rPr lang="nl-NL" sz="1200" b="1" dirty="0" err="1">
                <a:solidFill>
                  <a:srgbClr val="135A80"/>
                </a:solidFill>
              </a:rPr>
              <a:t>vroegsignalering</a:t>
            </a:r>
            <a:r>
              <a:rPr lang="nl-NL" sz="1200" dirty="0">
                <a:solidFill>
                  <a:srgbClr val="135A80"/>
                </a:solidFill>
              </a:rPr>
              <a:t> is inzet van het sociaal domein van groot belang voor het voorkomen of tijdig herkennen van ondervoeding.</a:t>
            </a:r>
          </a:p>
          <a:p>
            <a:pPr>
              <a:lnSpc>
                <a:spcPct val="108000"/>
              </a:lnSpc>
              <a:buClr>
                <a:schemeClr val="dk1"/>
              </a:buClr>
              <a:buSzPts val="1100"/>
            </a:pPr>
            <a:endParaRPr lang="nl-NL" sz="1200" dirty="0">
              <a:solidFill>
                <a:srgbClr val="135A80"/>
              </a:solidFill>
            </a:endParaRPr>
          </a:p>
          <a:p>
            <a:pPr>
              <a:lnSpc>
                <a:spcPct val="108000"/>
              </a:lnSpc>
              <a:buClr>
                <a:schemeClr val="dk1"/>
              </a:buClr>
              <a:buSzPts val="1100"/>
            </a:pPr>
            <a:r>
              <a:rPr lang="nl-NL" sz="1200" b="1" i="1" dirty="0">
                <a:solidFill>
                  <a:srgbClr val="135A80"/>
                </a:solidFill>
              </a:rPr>
              <a:t>Aanbevelingen gericht op sociaal domein</a:t>
            </a:r>
          </a:p>
          <a:p>
            <a:pPr>
              <a:lnSpc>
                <a:spcPct val="108000"/>
              </a:lnSpc>
              <a:buClr>
                <a:schemeClr val="dk1"/>
              </a:buClr>
              <a:buSzPts val="1100"/>
            </a:pPr>
            <a:r>
              <a:rPr lang="nl-NL" sz="1200" dirty="0">
                <a:solidFill>
                  <a:srgbClr val="135A80"/>
                </a:solidFill>
              </a:rPr>
              <a:t>Vergroot de bewustwording, kennis over ondervoeding en de signaleringsvaardigheden van professionals in het sociaal domein zodat (het risico op) ondervoeding vroegtijdig wordt herkend.</a:t>
            </a:r>
          </a:p>
          <a:p>
            <a:pPr>
              <a:lnSpc>
                <a:spcPct val="108000"/>
              </a:lnSpc>
              <a:buClr>
                <a:schemeClr val="dk1"/>
              </a:buClr>
              <a:buSzPts val="1100"/>
            </a:pPr>
            <a:r>
              <a:rPr lang="nl-NL" sz="1200" dirty="0">
                <a:solidFill>
                  <a:srgbClr val="135A80"/>
                </a:solidFill>
              </a:rPr>
              <a:t> </a:t>
            </a:r>
            <a:br>
              <a:rPr lang="nl-NL" sz="1200" dirty="0">
                <a:solidFill>
                  <a:srgbClr val="135A80"/>
                </a:solidFill>
              </a:rPr>
            </a:br>
            <a:r>
              <a:rPr lang="nl-NL" sz="1200" b="1" i="1" dirty="0">
                <a:solidFill>
                  <a:srgbClr val="135A80"/>
                </a:solidFill>
              </a:rPr>
              <a:t>Maak gebruik van de volgende onderdelen in de </a:t>
            </a:r>
            <a:r>
              <a:rPr lang="nl-NL" sz="1200" b="1" i="1" dirty="0" err="1">
                <a:solidFill>
                  <a:srgbClr val="135A80"/>
                </a:solidFill>
              </a:rPr>
              <a:t>toolbox</a:t>
            </a:r>
            <a:r>
              <a:rPr lang="nl-NL" sz="1200" b="1" i="1" dirty="0">
                <a:solidFill>
                  <a:srgbClr val="135A80"/>
                </a:solidFill>
              </a:rPr>
              <a:t>:</a:t>
            </a: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a:solidFill>
                  <a:srgbClr val="135A80"/>
                </a:solidFill>
                <a:hlinkClick r:id="rId3">
                  <a:extLst>
                    <a:ext uri="{A12FA001-AC4F-418D-AE19-62706E023703}">
                      <ahyp:hlinkClr xmlns:ahyp="http://schemas.microsoft.com/office/drawing/2018/hyperlinkcolor" val="tx"/>
                    </a:ext>
                  </a:extLst>
                </a:hlinkClick>
              </a:rPr>
              <a:t>communicatie-uitingen</a:t>
            </a:r>
            <a:r>
              <a:rPr lang="nl-NL" sz="1200" dirty="0">
                <a:solidFill>
                  <a:srgbClr val="135A80"/>
                </a:solidFill>
              </a:rPr>
              <a:t> in de bewustwordingsactie Goed Gevoed Ouder Worden</a:t>
            </a: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err="1">
                <a:solidFill>
                  <a:srgbClr val="135A80"/>
                </a:solidFill>
                <a:hlinkClick r:id="rId4">
                  <a:extLst>
                    <a:ext uri="{A12FA001-AC4F-418D-AE19-62706E023703}">
                      <ahyp:hlinkClr xmlns:ahyp="http://schemas.microsoft.com/office/drawing/2018/hyperlinkcolor" val="tx"/>
                    </a:ext>
                  </a:extLst>
                </a:hlinkClick>
              </a:rPr>
              <a:t>factsheet</a:t>
            </a:r>
            <a:r>
              <a:rPr lang="nl-NL" sz="1200" dirty="0">
                <a:solidFill>
                  <a:srgbClr val="135A80"/>
                </a:solidFill>
              </a:rPr>
              <a:t> over het voorkomen, herkennen en behandelen van ondervoeding o.a. ontwikkelt voor professionals werkzaam in het sociaal domein </a:t>
            </a:r>
          </a:p>
          <a:p>
            <a:pPr marL="342898" indent="-228599">
              <a:lnSpc>
                <a:spcPct val="108000"/>
              </a:lnSpc>
              <a:buClr>
                <a:srgbClr val="135A80"/>
              </a:buClr>
              <a:buSzPts val="1200"/>
              <a:buFont typeface="Arial"/>
              <a:buChar char="●"/>
            </a:pPr>
            <a:r>
              <a:rPr lang="nl-NL" sz="1200" dirty="0">
                <a:solidFill>
                  <a:srgbClr val="135A80"/>
                </a:solidFill>
              </a:rPr>
              <a:t>Het </a:t>
            </a:r>
            <a:r>
              <a:rPr lang="nl-NL" sz="1200" u="sng" dirty="0">
                <a:solidFill>
                  <a:srgbClr val="135A80"/>
                </a:solidFill>
                <a:hlinkClick r:id="rId5"/>
              </a:rPr>
              <a:t>artikel</a:t>
            </a:r>
            <a:r>
              <a:rPr lang="nl-NL" sz="1200" dirty="0">
                <a:solidFill>
                  <a:srgbClr val="135A80"/>
                </a:solidFill>
                <a:hlinkClick r:id="rId5"/>
              </a:rPr>
              <a:t> </a:t>
            </a:r>
            <a:r>
              <a:rPr lang="nl-NL" sz="1200" dirty="0">
                <a:solidFill>
                  <a:srgbClr val="135A80"/>
                </a:solidFill>
              </a:rPr>
              <a:t>WMO Doen ‘Goed gevoed ouder worden: Niet voor iedereen vanzelfsprekend’</a:t>
            </a: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a:solidFill>
                  <a:srgbClr val="135A80"/>
                </a:solidFill>
                <a:hlinkClick r:id="rId6">
                  <a:extLst>
                    <a:ext uri="{A12FA001-AC4F-418D-AE19-62706E023703}">
                      <ahyp:hlinkClr xmlns:ahyp="http://schemas.microsoft.com/office/drawing/2018/hyperlinkcolor" val="tx"/>
                    </a:ext>
                  </a:extLst>
                </a:hlinkClick>
              </a:rPr>
              <a:t>website</a:t>
            </a:r>
            <a:r>
              <a:rPr lang="nl-NL" sz="1200" dirty="0">
                <a:solidFill>
                  <a:srgbClr val="135A80"/>
                </a:solidFill>
              </a:rPr>
              <a:t> ‘Goed Gevoed Ouder Worden’ inclusief de </a:t>
            </a:r>
            <a:r>
              <a:rPr lang="nl-NL" sz="1200" u="sng" dirty="0">
                <a:solidFill>
                  <a:srgbClr val="135A80"/>
                </a:solidFill>
                <a:hlinkClick r:id="rId7">
                  <a:extLst>
                    <a:ext uri="{A12FA001-AC4F-418D-AE19-62706E023703}">
                      <ahyp:hlinkClr xmlns:ahyp="http://schemas.microsoft.com/office/drawing/2018/hyperlinkcolor" val="tx"/>
                    </a:ext>
                  </a:extLst>
                </a:hlinkClick>
              </a:rPr>
              <a:t>(zelf)testen</a:t>
            </a:r>
            <a:r>
              <a:rPr lang="nl-NL" sz="1200" dirty="0">
                <a:solidFill>
                  <a:srgbClr val="135A80"/>
                </a:solidFill>
              </a:rPr>
              <a:t>. </a:t>
            </a: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a:solidFill>
                  <a:srgbClr val="135A80"/>
                </a:solidFill>
                <a:hlinkClick r:id="rId8">
                  <a:extLst>
                    <a:ext uri="{A12FA001-AC4F-418D-AE19-62706E023703}">
                      <ahyp:hlinkClr xmlns:ahyp="http://schemas.microsoft.com/office/drawing/2018/hyperlinkcolor" val="tx"/>
                    </a:ext>
                  </a:extLst>
                </a:hlinkClick>
              </a:rPr>
              <a:t>brochure</a:t>
            </a:r>
            <a:r>
              <a:rPr lang="nl-NL" sz="1200" dirty="0">
                <a:solidFill>
                  <a:srgbClr val="135A80"/>
                </a:solidFill>
              </a:rPr>
              <a:t> ‘Goed Gevoed Ouder Worden’</a:t>
            </a: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a:solidFill>
                  <a:srgbClr val="135A80"/>
                </a:solidFill>
                <a:hlinkClick r:id="rId9">
                  <a:extLst>
                    <a:ext uri="{A12FA001-AC4F-418D-AE19-62706E023703}">
                      <ahyp:hlinkClr xmlns:ahyp="http://schemas.microsoft.com/office/drawing/2018/hyperlinkcolor" val="tx"/>
                    </a:ext>
                  </a:extLst>
                </a:hlinkClick>
              </a:rPr>
              <a:t>Signaleringskaart</a:t>
            </a:r>
            <a:r>
              <a:rPr lang="nl-NL" sz="1200" dirty="0">
                <a:solidFill>
                  <a:srgbClr val="135A80"/>
                </a:solidFill>
              </a:rPr>
              <a:t> Goed Gevoed Ouder Worden - Voorkom ondervoeding herken de signalen </a:t>
            </a:r>
          </a:p>
          <a:p>
            <a:pPr marL="342898" indent="-228599">
              <a:lnSpc>
                <a:spcPct val="108000"/>
              </a:lnSpc>
              <a:buClr>
                <a:srgbClr val="135A80"/>
              </a:buClr>
              <a:buSzPts val="1200"/>
              <a:buFont typeface="Arial"/>
              <a:buChar char="●"/>
            </a:pPr>
            <a:r>
              <a:rPr lang="nl-NL" sz="1200" dirty="0">
                <a:solidFill>
                  <a:srgbClr val="135A80"/>
                </a:solidFill>
              </a:rPr>
              <a:t>Organiseer scholingen voor professionals werkzaam in het sociaal domein om kennis over ondervoeding te vergroten. Maak gebruik van de </a:t>
            </a:r>
            <a:r>
              <a:rPr lang="nl-NL" sz="1200" u="sng" dirty="0">
                <a:solidFill>
                  <a:srgbClr val="135A80"/>
                </a:solidFill>
                <a:hlinkClick r:id="rId10">
                  <a:extLst>
                    <a:ext uri="{A12FA001-AC4F-418D-AE19-62706E023703}">
                      <ahyp:hlinkClr xmlns:ahyp="http://schemas.microsoft.com/office/drawing/2018/hyperlinkcolor" val="tx"/>
                    </a:ext>
                  </a:extLst>
                </a:hlinkClick>
              </a:rPr>
              <a:t>expertgroep Diëtisten Goed Gevoed Ouder Worden</a:t>
            </a:r>
            <a:r>
              <a:rPr lang="nl-NL" sz="1200" dirty="0">
                <a:solidFill>
                  <a:srgbClr val="135A80"/>
                </a:solidFill>
              </a:rPr>
              <a:t> van het Kenniscentrum Ondervoeding</a:t>
            </a:r>
          </a:p>
          <a:p>
            <a:pPr marL="342898" indent="-228599">
              <a:lnSpc>
                <a:spcPct val="108000"/>
              </a:lnSpc>
              <a:buClr>
                <a:srgbClr val="135A80"/>
              </a:buClr>
              <a:buSzPts val="1200"/>
              <a:buFont typeface="Arial"/>
              <a:buChar char="●"/>
            </a:pPr>
            <a:r>
              <a:rPr lang="nl-NL" sz="1200" dirty="0">
                <a:solidFill>
                  <a:srgbClr val="135A80"/>
                </a:solidFill>
              </a:rPr>
              <a:t>Een lokaal overzicht van buurtrestaurants, maaltijdservices, boodschappenservice of andere lokale initiatieven die bijdragen aan het ondersteunen van een gezond voedingspatroon voor ouderen.  </a:t>
            </a:r>
          </a:p>
          <a:p>
            <a:pPr>
              <a:buSzPct val="233333"/>
            </a:pPr>
            <a:endParaRPr dirty="0"/>
          </a:p>
        </p:txBody>
      </p:sp>
      <p:sp>
        <p:nvSpPr>
          <p:cNvPr id="99" name="Google Shape;99;g29620898929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7005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96462bed0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08000"/>
              </a:lnSpc>
              <a:buClr>
                <a:schemeClr val="dk1"/>
              </a:buClr>
              <a:buSzPts val="1100"/>
            </a:pPr>
            <a:r>
              <a:rPr lang="nl-NL" sz="1200" dirty="0">
                <a:solidFill>
                  <a:srgbClr val="135A80"/>
                </a:solidFill>
              </a:rPr>
              <a:t>Ondervoeding gaat onder andere gepaard met ongewenst gewichtsverlies, verlies aan spiermassa, een daling van de weerstand en een verhoogde kans op complicaties. Ondervoeding is geassocieerd met functieverlies dat kan leiden tot een vermindering van zelfredzaamheid en kan zorgen voor een verhoogd valrisico. </a:t>
            </a:r>
          </a:p>
          <a:p>
            <a:pPr>
              <a:lnSpc>
                <a:spcPct val="108000"/>
              </a:lnSpc>
              <a:buClr>
                <a:schemeClr val="dk1"/>
              </a:buClr>
              <a:buSzPts val="1100"/>
            </a:pPr>
            <a:endParaRPr lang="nl-NL" sz="1200" dirty="0">
              <a:solidFill>
                <a:srgbClr val="135A80"/>
              </a:solidFill>
            </a:endParaRPr>
          </a:p>
          <a:p>
            <a:pPr>
              <a:lnSpc>
                <a:spcPct val="108000"/>
              </a:lnSpc>
              <a:buClr>
                <a:schemeClr val="dk1"/>
              </a:buClr>
              <a:buSzPts val="1100"/>
            </a:pPr>
            <a:r>
              <a:rPr lang="nl-NL" sz="1200" dirty="0">
                <a:solidFill>
                  <a:srgbClr val="135A80"/>
                </a:solidFill>
              </a:rPr>
              <a:t>De behandeling is altijd </a:t>
            </a:r>
            <a:r>
              <a:rPr lang="nl-NL" sz="1200" dirty="0" err="1">
                <a:solidFill>
                  <a:srgbClr val="135A80"/>
                </a:solidFill>
              </a:rPr>
              <a:t>multi</a:t>
            </a:r>
            <a:r>
              <a:rPr lang="nl-NL" sz="1200" dirty="0">
                <a:solidFill>
                  <a:srgbClr val="135A80"/>
                </a:solidFill>
              </a:rPr>
              <a:t>-/interdisciplinair: een goede samenwerking is dus essentieel. Zorgprofessionals stellen altijd in samenspraak met de patiënt (</a:t>
            </a:r>
            <a:r>
              <a:rPr lang="nl-NL" sz="1200" u="sng" dirty="0">
                <a:solidFill>
                  <a:srgbClr val="135A80"/>
                </a:solidFill>
                <a:hlinkClick r:id="rId3">
                  <a:extLst>
                    <a:ext uri="{A12FA001-AC4F-418D-AE19-62706E023703}">
                      <ahyp:hlinkClr xmlns:ahyp="http://schemas.microsoft.com/office/drawing/2018/hyperlinkcolor" val="tx"/>
                    </a:ext>
                  </a:extLst>
                </a:hlinkClick>
              </a:rPr>
              <a:t>Samen Beslissen</a:t>
            </a:r>
            <a:r>
              <a:rPr lang="nl-NL" sz="1200" u="sng" dirty="0">
                <a:solidFill>
                  <a:srgbClr val="135A80"/>
                </a:solidFill>
              </a:rPr>
              <a:t>)</a:t>
            </a:r>
            <a:r>
              <a:rPr lang="nl-NL" sz="1200" dirty="0">
                <a:solidFill>
                  <a:srgbClr val="135A80"/>
                </a:solidFill>
              </a:rPr>
              <a:t> en eventueel met de informele zorg het beleid vast. Zij houden daarbij rekening met de specifieke omstandigheden van de ondervoede oudere.</a:t>
            </a:r>
          </a:p>
          <a:p>
            <a:pPr>
              <a:lnSpc>
                <a:spcPct val="108000"/>
              </a:lnSpc>
              <a:buClr>
                <a:schemeClr val="dk1"/>
              </a:buClr>
              <a:buSzPts val="1100"/>
            </a:pPr>
            <a:endParaRPr lang="nl-NL" sz="1200" b="1" dirty="0">
              <a:solidFill>
                <a:srgbClr val="135A80"/>
              </a:solidFill>
            </a:endParaRPr>
          </a:p>
          <a:p>
            <a:pPr>
              <a:lnSpc>
                <a:spcPct val="108000"/>
              </a:lnSpc>
              <a:buClr>
                <a:schemeClr val="dk1"/>
              </a:buClr>
              <a:buSzPts val="1100"/>
            </a:pPr>
            <a:r>
              <a:rPr lang="nl-NL" sz="1200" b="1" i="1" dirty="0">
                <a:solidFill>
                  <a:srgbClr val="135A80"/>
                </a:solidFill>
              </a:rPr>
              <a:t>Aanbevelingen gericht op zorg domein</a:t>
            </a:r>
          </a:p>
          <a:p>
            <a:pPr>
              <a:lnSpc>
                <a:spcPct val="108000"/>
              </a:lnSpc>
              <a:buClr>
                <a:schemeClr val="dk1"/>
              </a:buClr>
              <a:buSzPts val="1100"/>
            </a:pPr>
            <a:r>
              <a:rPr lang="nl-NL" sz="1200" dirty="0">
                <a:solidFill>
                  <a:srgbClr val="135A80"/>
                </a:solidFill>
              </a:rPr>
              <a:t>Vergroot de bewustwording, kennis over ondervoeding en de signaleringsvaardigheden van professionals in het zorg domein zodat (het risico op) ondervoeding vroegtijdig wordt herkend en zo snel mogelijk de juiste behandeling kan worden ingezet. </a:t>
            </a:r>
          </a:p>
          <a:p>
            <a:pPr>
              <a:lnSpc>
                <a:spcPct val="108000"/>
              </a:lnSpc>
              <a:buClr>
                <a:schemeClr val="dk1"/>
              </a:buClr>
              <a:buSzPts val="1100"/>
            </a:pPr>
            <a:r>
              <a:rPr lang="nl-NL" sz="1200" dirty="0">
                <a:solidFill>
                  <a:srgbClr val="135A80"/>
                </a:solidFill>
              </a:rPr>
              <a:t> </a:t>
            </a:r>
            <a:br>
              <a:rPr lang="nl-NL" sz="1200" dirty="0">
                <a:solidFill>
                  <a:srgbClr val="135A80"/>
                </a:solidFill>
              </a:rPr>
            </a:br>
            <a:r>
              <a:rPr lang="nl-NL" sz="1200" b="1" i="1" dirty="0">
                <a:solidFill>
                  <a:srgbClr val="135A80"/>
                </a:solidFill>
              </a:rPr>
              <a:t>Maak gebruik van de volgende onderdelen in de </a:t>
            </a:r>
            <a:r>
              <a:rPr lang="nl-NL" sz="1200" b="1" i="1" dirty="0" err="1">
                <a:solidFill>
                  <a:srgbClr val="135A80"/>
                </a:solidFill>
              </a:rPr>
              <a:t>toolbox</a:t>
            </a:r>
            <a:r>
              <a:rPr lang="nl-NL" sz="1200" b="1" i="1" dirty="0">
                <a:solidFill>
                  <a:srgbClr val="135A80"/>
                </a:solidFill>
              </a:rPr>
              <a:t>:</a:t>
            </a: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a:solidFill>
                  <a:srgbClr val="135A80"/>
                </a:solidFill>
                <a:hlinkClick r:id="rId4">
                  <a:extLst>
                    <a:ext uri="{A12FA001-AC4F-418D-AE19-62706E023703}">
                      <ahyp:hlinkClr xmlns:ahyp="http://schemas.microsoft.com/office/drawing/2018/hyperlinkcolor" val="tx"/>
                    </a:ext>
                  </a:extLst>
                </a:hlinkClick>
              </a:rPr>
              <a:t>communicatie-uitingen</a:t>
            </a:r>
            <a:r>
              <a:rPr lang="nl-NL" sz="1200" dirty="0">
                <a:solidFill>
                  <a:srgbClr val="135A80"/>
                </a:solidFill>
              </a:rPr>
              <a:t> in de bewustwordingsactie Goed Gevoed Ouder Worden</a:t>
            </a: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err="1">
                <a:solidFill>
                  <a:srgbClr val="135A80"/>
                </a:solidFill>
                <a:hlinkClick r:id="rId5">
                  <a:extLst>
                    <a:ext uri="{A12FA001-AC4F-418D-AE19-62706E023703}">
                      <ahyp:hlinkClr xmlns:ahyp="http://schemas.microsoft.com/office/drawing/2018/hyperlinkcolor" val="tx"/>
                    </a:ext>
                  </a:extLst>
                </a:hlinkClick>
              </a:rPr>
              <a:t>factsheet</a:t>
            </a:r>
            <a:r>
              <a:rPr lang="nl-NL" sz="1200" dirty="0">
                <a:solidFill>
                  <a:srgbClr val="135A80"/>
                </a:solidFill>
              </a:rPr>
              <a:t> over het voorkomen, herkennen en behandelen van ondervoeding o.a. ontwikkelt voor professionals werkzaam in het sociaal domein </a:t>
            </a: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a:solidFill>
                  <a:srgbClr val="135A80"/>
                </a:solidFill>
                <a:hlinkClick r:id="rId6">
                  <a:extLst>
                    <a:ext uri="{A12FA001-AC4F-418D-AE19-62706E023703}">
                      <ahyp:hlinkClr xmlns:ahyp="http://schemas.microsoft.com/office/drawing/2018/hyperlinkcolor" val="tx"/>
                    </a:ext>
                  </a:extLst>
                </a:hlinkClick>
              </a:rPr>
              <a:t>website</a:t>
            </a:r>
            <a:r>
              <a:rPr lang="nl-NL" sz="1200" dirty="0">
                <a:solidFill>
                  <a:srgbClr val="135A80"/>
                </a:solidFill>
              </a:rPr>
              <a:t> ‘Goed Gevoed Ouder Worden’ inclusief de </a:t>
            </a:r>
            <a:r>
              <a:rPr lang="nl-NL" sz="1200" u="sng" dirty="0">
                <a:solidFill>
                  <a:srgbClr val="135A80"/>
                </a:solidFill>
                <a:hlinkClick r:id="rId7">
                  <a:extLst>
                    <a:ext uri="{A12FA001-AC4F-418D-AE19-62706E023703}">
                      <ahyp:hlinkClr xmlns:ahyp="http://schemas.microsoft.com/office/drawing/2018/hyperlinkcolor" val="tx"/>
                    </a:ext>
                  </a:extLst>
                </a:hlinkClick>
              </a:rPr>
              <a:t>(zelf)testen</a:t>
            </a:r>
            <a:r>
              <a:rPr lang="nl-NL" sz="1200" dirty="0">
                <a:solidFill>
                  <a:srgbClr val="135A80"/>
                </a:solidFill>
              </a:rPr>
              <a:t>. </a:t>
            </a:r>
          </a:p>
          <a:p>
            <a:pPr marL="342898" indent="-228599">
              <a:lnSpc>
                <a:spcPct val="108000"/>
              </a:lnSpc>
              <a:buClr>
                <a:srgbClr val="135A80"/>
              </a:buClr>
              <a:buSzPts val="1200"/>
              <a:buFont typeface="Arial"/>
              <a:buChar char="●"/>
            </a:pPr>
            <a:r>
              <a:rPr lang="nl-NL" sz="1200" dirty="0">
                <a:solidFill>
                  <a:srgbClr val="135A80"/>
                </a:solidFill>
              </a:rPr>
              <a:t>De </a:t>
            </a:r>
            <a:r>
              <a:rPr lang="nl-NL" sz="1200" u="sng" dirty="0">
                <a:solidFill>
                  <a:srgbClr val="135A80"/>
                </a:solidFill>
                <a:hlinkClick r:id="rId8">
                  <a:extLst>
                    <a:ext uri="{A12FA001-AC4F-418D-AE19-62706E023703}">
                      <ahyp:hlinkClr xmlns:ahyp="http://schemas.microsoft.com/office/drawing/2018/hyperlinkcolor" val="tx"/>
                    </a:ext>
                  </a:extLst>
                </a:hlinkClick>
              </a:rPr>
              <a:t>brochure</a:t>
            </a:r>
            <a:r>
              <a:rPr lang="nl-NL" sz="1200" dirty="0">
                <a:solidFill>
                  <a:srgbClr val="135A80"/>
                </a:solidFill>
              </a:rPr>
              <a:t> ‘Goed Gevoed Ouder Worden’</a:t>
            </a:r>
          </a:p>
          <a:p>
            <a:pPr marL="342898" indent="-228599">
              <a:lnSpc>
                <a:spcPct val="108000"/>
              </a:lnSpc>
              <a:buClr>
                <a:srgbClr val="135A80"/>
              </a:buClr>
              <a:buSzPts val="1200"/>
              <a:buFont typeface="Arial"/>
              <a:buChar char="●"/>
            </a:pPr>
            <a:r>
              <a:rPr lang="nl-NL" sz="1200" dirty="0">
                <a:solidFill>
                  <a:srgbClr val="135A80"/>
                </a:solidFill>
              </a:rPr>
              <a:t>Organiseer scholingen voor professionals werkzaam in het zorg domein om kennis over ondervoeding te vergroten. Maak gebruik van de </a:t>
            </a:r>
            <a:r>
              <a:rPr lang="nl-NL" sz="1200" u="sng" dirty="0">
                <a:solidFill>
                  <a:srgbClr val="135A80"/>
                </a:solidFill>
                <a:hlinkClick r:id="rId9">
                  <a:extLst>
                    <a:ext uri="{A12FA001-AC4F-418D-AE19-62706E023703}">
                      <ahyp:hlinkClr xmlns:ahyp="http://schemas.microsoft.com/office/drawing/2018/hyperlinkcolor" val="tx"/>
                    </a:ext>
                  </a:extLst>
                </a:hlinkClick>
              </a:rPr>
              <a:t>expertgroep Diëtisten Goed Gevoed Ouder Worden</a:t>
            </a:r>
            <a:r>
              <a:rPr lang="nl-NL" sz="1200" dirty="0">
                <a:solidFill>
                  <a:srgbClr val="135A80"/>
                </a:solidFill>
              </a:rPr>
              <a:t> van het Kenniscentrum Ondervoeding</a:t>
            </a:r>
          </a:p>
          <a:p>
            <a:pPr marL="342898" indent="-228599">
              <a:lnSpc>
                <a:spcPct val="108000"/>
              </a:lnSpc>
              <a:buClr>
                <a:srgbClr val="135A80"/>
              </a:buClr>
              <a:buSzPts val="1200"/>
              <a:buFont typeface="Arial"/>
              <a:buChar char="●"/>
            </a:pPr>
            <a:r>
              <a:rPr lang="nl-NL" sz="1200" dirty="0">
                <a:solidFill>
                  <a:srgbClr val="135A80"/>
                </a:solidFill>
              </a:rPr>
              <a:t>Gebruik de SNAQ 65+. De SNAQ is een instrument om te screenen op het risico op ondervoeding. Het gebruiken van de SNAQ 65+ kost minder dan 5 minuten per cliënt en wordt uitgevoerd door een verpleegkundige, verzorgende of POH-er</a:t>
            </a:r>
          </a:p>
          <a:p>
            <a:pPr marL="342898" indent="-228599">
              <a:lnSpc>
                <a:spcPct val="108000"/>
              </a:lnSpc>
              <a:buClr>
                <a:srgbClr val="135A80"/>
              </a:buClr>
              <a:buSzPts val="1200"/>
              <a:buFont typeface="Arial"/>
              <a:buChar char="●"/>
            </a:pPr>
            <a:r>
              <a:rPr lang="nl-NL" sz="1200" dirty="0">
                <a:solidFill>
                  <a:srgbClr val="135A80"/>
                </a:solidFill>
              </a:rPr>
              <a:t>Gebruik </a:t>
            </a:r>
            <a:r>
              <a:rPr lang="nl-NL" sz="1200" dirty="0">
                <a:solidFill>
                  <a:srgbClr val="135A80"/>
                </a:solidFill>
                <a:hlinkClick r:id="rId10"/>
              </a:rPr>
              <a:t>het Voedingspaspoort</a:t>
            </a:r>
            <a:r>
              <a:rPr lang="nl-NL" sz="1200" dirty="0">
                <a:solidFill>
                  <a:srgbClr val="135A80"/>
                </a:solidFill>
              </a:rPr>
              <a:t>, deze is bedoeld om continuïteit van voedingszorg bij (kwetsbare) ouderen te verbeteren</a:t>
            </a:r>
          </a:p>
          <a:p>
            <a:pPr marL="0" lvl="0" indent="0" algn="l" rtl="0">
              <a:lnSpc>
                <a:spcPct val="100000"/>
              </a:lnSpc>
              <a:spcBef>
                <a:spcPts val="0"/>
              </a:spcBef>
              <a:spcAft>
                <a:spcPts val="0"/>
              </a:spcAft>
              <a:buSzPts val="1400"/>
              <a:buNone/>
            </a:pPr>
            <a:endParaRPr dirty="0"/>
          </a:p>
        </p:txBody>
      </p:sp>
      <p:sp>
        <p:nvSpPr>
          <p:cNvPr id="107" name="Google Shape;107;g296462bed0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187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jdelijke aanduiding voor dia-afbeelding 1"/>
          <p:cNvSpPr>
            <a:spLocks noGrp="1" noRot="1" noChangeAspect="1" noTextEdit="1"/>
          </p:cNvSpPr>
          <p:nvPr>
            <p:ph type="sldImg"/>
          </p:nvPr>
        </p:nvSpPr>
        <p:spPr>
          <a:xfrm>
            <a:off x="685800" y="1143000"/>
            <a:ext cx="5486400" cy="3086100"/>
          </a:xfrm>
          <a:ln/>
        </p:spPr>
      </p:sp>
      <p:sp>
        <p:nvSpPr>
          <p:cNvPr id="64515"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latin typeface="Times New Roman" pitchFamily="18" charset="0"/>
              <a:cs typeface="Times New Roman" pitchFamily="18" charset="0"/>
            </a:endParaRPr>
          </a:p>
          <a:p>
            <a:r>
              <a:rPr lang="nl-NL" altLang="nl-NL" dirty="0">
                <a:latin typeface="Times New Roman" pitchFamily="18" charset="0"/>
                <a:cs typeface="Times New Roman" pitchFamily="18" charset="0"/>
              </a:rPr>
              <a:t>Ouderen</a:t>
            </a:r>
            <a:r>
              <a:rPr lang="nl-NL" altLang="nl-NL" baseline="0" dirty="0">
                <a:latin typeface="Times New Roman" pitchFamily="18" charset="0"/>
                <a:cs typeface="Times New Roman" pitchFamily="18" charset="0"/>
              </a:rPr>
              <a:t> zijn in NL een groeiende groep en daardoor ook rekening houden met meer kwetsbare ouderen ondervoed</a:t>
            </a:r>
          </a:p>
          <a:p>
            <a:endParaRPr lang="nl-NL" altLang="nl-NL" baseline="0" dirty="0">
              <a:latin typeface="Times New Roman" pitchFamily="18" charset="0"/>
              <a:cs typeface="Times New Roman" pitchFamily="18" charset="0"/>
            </a:endParaRPr>
          </a:p>
          <a:p>
            <a:r>
              <a:rPr lang="nl-NL" altLang="nl-NL" baseline="0" dirty="0">
                <a:latin typeface="Times New Roman" pitchFamily="18" charset="0"/>
                <a:cs typeface="Times New Roman" pitchFamily="18" charset="0"/>
              </a:rPr>
              <a:t>Bevolkingsprognose zal het aantal 65-plussers toenemen: waren er in 2012 nog 2,7 miljoen 65-plussers, in 2041 zullen dat er 4,7 miljoen zijn.</a:t>
            </a:r>
          </a:p>
          <a:p>
            <a:r>
              <a:rPr lang="nl-NL" altLang="nl-NL" baseline="0" dirty="0">
                <a:latin typeface="Times New Roman" pitchFamily="18" charset="0"/>
                <a:cs typeface="Times New Roman" pitchFamily="18" charset="0"/>
              </a:rPr>
              <a:t>In 2040, het hoogtepunt van het aantal 65-plussers, is naar schatting 26 procent van de bevolking 65-plusser, waarvan een derde ouder is dan 80 jaar. </a:t>
            </a:r>
          </a:p>
          <a:p>
            <a:r>
              <a:rPr lang="nl-NL" altLang="nl-NL" baseline="0" dirty="0">
                <a:latin typeface="Times New Roman" pitchFamily="18" charset="0"/>
                <a:cs typeface="Times New Roman" pitchFamily="18" charset="0"/>
              </a:rPr>
              <a:t>In 2012 waren er 686227 mensen van 80 jaar of ouder, in 2040 zijn dat er 1.554.742.</a:t>
            </a:r>
          </a:p>
          <a:p>
            <a:endParaRPr lang="nl-NL" altLang="nl-NL" baseline="0" dirty="0">
              <a:latin typeface="Times New Roman" pitchFamily="18" charset="0"/>
              <a:cs typeface="Times New Roman" pitchFamily="18" charset="0"/>
            </a:endParaRPr>
          </a:p>
        </p:txBody>
      </p:sp>
      <p:sp>
        <p:nvSpPr>
          <p:cNvPr id="64516"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5E25F99E-7E5D-4899-AA80-E167C0C644FF}" type="slidenum">
              <a:rPr lang="en-US" altLang="nl-NL" smtClean="0">
                <a:cs typeface="Times New Roman" pitchFamily="18" charset="0"/>
              </a:rPr>
              <a:pPr>
                <a:spcBef>
                  <a:spcPct val="0"/>
                </a:spcBef>
              </a:pPr>
              <a:t>7</a:t>
            </a:fld>
            <a:endParaRPr lang="en-US" altLang="nl-NL">
              <a:cs typeface="Times New Roman" pitchFamily="18" charset="0"/>
            </a:endParaRPr>
          </a:p>
        </p:txBody>
      </p:sp>
    </p:spTree>
    <p:extLst>
      <p:ext uri="{BB962C8B-B14F-4D97-AF65-F5344CB8AC3E}">
        <p14:creationId xmlns:p14="http://schemas.microsoft.com/office/powerpoint/2010/main" val="178750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A9CBD2D0-A6BC-4D2C-840F-313301150181}" type="slidenum">
              <a:rPr lang="nl-NL" smtClean="0"/>
              <a:pPr/>
              <a:t>48</a:t>
            </a:fld>
            <a:endParaRPr lang="nl-NL"/>
          </a:p>
        </p:txBody>
      </p:sp>
    </p:spTree>
    <p:extLst>
      <p:ext uri="{BB962C8B-B14F-4D97-AF65-F5344CB8AC3E}">
        <p14:creationId xmlns:p14="http://schemas.microsoft.com/office/powerpoint/2010/main" val="1381408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dirty="0">
              <a:solidFill>
                <a:srgbClr val="091C6B"/>
              </a:solidFill>
              <a:cs typeface="Calibri"/>
            </a:endParaRPr>
          </a:p>
        </p:txBody>
      </p:sp>
      <p:sp>
        <p:nvSpPr>
          <p:cNvPr id="4" name="Tijdelijke aanduiding voor dianummer 3"/>
          <p:cNvSpPr>
            <a:spLocks noGrp="1"/>
          </p:cNvSpPr>
          <p:nvPr>
            <p:ph type="sldNum" sz="quarter" idx="5"/>
          </p:nvPr>
        </p:nvSpPr>
        <p:spPr/>
        <p:txBody>
          <a:bodyPr/>
          <a:lstStyle/>
          <a:p>
            <a:fld id="{68E435BA-64AF-4A26-B71A-161E45C6C5B3}" type="slidenum">
              <a:rPr lang="nl-NL" smtClean="0"/>
              <a:t>52</a:t>
            </a:fld>
            <a:endParaRPr lang="nl-NL"/>
          </a:p>
        </p:txBody>
      </p:sp>
    </p:spTree>
    <p:extLst>
      <p:ext uri="{BB962C8B-B14F-4D97-AF65-F5344CB8AC3E}">
        <p14:creationId xmlns:p14="http://schemas.microsoft.com/office/powerpoint/2010/main" val="3734073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jdelijke aanduiding voor dia-afbeelding 1"/>
          <p:cNvSpPr>
            <a:spLocks noGrp="1" noRot="1" noChangeAspect="1" noTextEdit="1"/>
          </p:cNvSpPr>
          <p:nvPr>
            <p:ph type="sldImg"/>
          </p:nvPr>
        </p:nvSpPr>
        <p:spPr>
          <a:xfrm>
            <a:off x="685800" y="1143000"/>
            <a:ext cx="5486400" cy="3086100"/>
          </a:xfrm>
          <a:ln/>
        </p:spPr>
      </p:sp>
      <p:sp>
        <p:nvSpPr>
          <p:cNvPr id="79875"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latin typeface="Times New Roman" pitchFamily="18" charset="0"/>
              <a:cs typeface="Times New Roman" pitchFamily="18" charset="0"/>
            </a:endParaRPr>
          </a:p>
        </p:txBody>
      </p:sp>
      <p:sp>
        <p:nvSpPr>
          <p:cNvPr id="79876"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18DFF1BC-95A1-4516-884E-181D4FF3D019}" type="slidenum">
              <a:rPr lang="en-US" altLang="nl-NL" smtClean="0">
                <a:cs typeface="Times New Roman" pitchFamily="18" charset="0"/>
              </a:rPr>
              <a:pPr>
                <a:spcBef>
                  <a:spcPct val="0"/>
                </a:spcBef>
              </a:pPr>
              <a:t>59</a:t>
            </a:fld>
            <a:endParaRPr lang="en-US" altLang="nl-NL">
              <a:cs typeface="Times New Roman" pitchFamily="18" charset="0"/>
            </a:endParaRPr>
          </a:p>
        </p:txBody>
      </p:sp>
    </p:spTree>
    <p:extLst>
      <p:ext uri="{BB962C8B-B14F-4D97-AF65-F5344CB8AC3E}">
        <p14:creationId xmlns:p14="http://schemas.microsoft.com/office/powerpoint/2010/main" val="2186786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jdelijke aanduiding voor dia-afbeelding 1"/>
          <p:cNvSpPr>
            <a:spLocks noGrp="1" noRot="1" noChangeAspect="1" noTextEdit="1"/>
          </p:cNvSpPr>
          <p:nvPr>
            <p:ph type="sldImg"/>
          </p:nvPr>
        </p:nvSpPr>
        <p:spPr>
          <a:xfrm>
            <a:off x="685800" y="1143000"/>
            <a:ext cx="5486400" cy="3086100"/>
          </a:xfrm>
          <a:ln/>
        </p:spPr>
      </p:sp>
      <p:sp>
        <p:nvSpPr>
          <p:cNvPr id="80899"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Arial" pitchFamily="34" charset="0"/>
              <a:cs typeface="Times New Roman" pitchFamily="18" charset="0"/>
            </a:endParaRPr>
          </a:p>
        </p:txBody>
      </p:sp>
      <p:sp>
        <p:nvSpPr>
          <p:cNvPr id="80900"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D6E58252-8E0B-49F4-A525-7FCA85DF9979}" type="slidenum">
              <a:rPr lang="nl-NL" altLang="nl-NL" smtClean="0">
                <a:cs typeface="Times New Roman" pitchFamily="18" charset="0"/>
              </a:rPr>
              <a:pPr>
                <a:spcBef>
                  <a:spcPct val="0"/>
                </a:spcBef>
              </a:pPr>
              <a:t>60</a:t>
            </a:fld>
            <a:endParaRPr lang="nl-NL" altLang="nl-NL">
              <a:cs typeface="Times New Roman" pitchFamily="18" charset="0"/>
            </a:endParaRPr>
          </a:p>
        </p:txBody>
      </p:sp>
    </p:spTree>
    <p:extLst>
      <p:ext uri="{BB962C8B-B14F-4D97-AF65-F5344CB8AC3E}">
        <p14:creationId xmlns:p14="http://schemas.microsoft.com/office/powerpoint/2010/main" val="4030362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jdelijke aanduiding voor dia-afbeelding 1"/>
          <p:cNvSpPr>
            <a:spLocks noGrp="1" noRot="1" noChangeAspect="1" noTextEdit="1"/>
          </p:cNvSpPr>
          <p:nvPr>
            <p:ph type="sldImg"/>
          </p:nvPr>
        </p:nvSpPr>
        <p:spPr>
          <a:xfrm>
            <a:off x="685800" y="1143000"/>
            <a:ext cx="5486400" cy="3086100"/>
          </a:xfrm>
          <a:ln/>
        </p:spPr>
      </p:sp>
      <p:sp>
        <p:nvSpPr>
          <p:cNvPr id="8192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Arial" pitchFamily="34" charset="0"/>
              <a:cs typeface="Times New Roman" pitchFamily="18" charset="0"/>
            </a:endParaRPr>
          </a:p>
        </p:txBody>
      </p:sp>
      <p:sp>
        <p:nvSpPr>
          <p:cNvPr id="8192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33FA2668-468F-4894-80EB-5E845FAAFC2C}" type="slidenum">
              <a:rPr lang="nl-NL" altLang="nl-NL" smtClean="0">
                <a:cs typeface="Times New Roman" pitchFamily="18" charset="0"/>
              </a:rPr>
              <a:pPr>
                <a:spcBef>
                  <a:spcPct val="0"/>
                </a:spcBef>
              </a:pPr>
              <a:t>60</a:t>
            </a:fld>
            <a:endParaRPr lang="nl-NL" altLang="nl-NL">
              <a:cs typeface="Times New Roman" pitchFamily="18" charset="0"/>
            </a:endParaRPr>
          </a:p>
        </p:txBody>
      </p:sp>
    </p:spTree>
    <p:extLst>
      <p:ext uri="{BB962C8B-B14F-4D97-AF65-F5344CB8AC3E}">
        <p14:creationId xmlns:p14="http://schemas.microsoft.com/office/powerpoint/2010/main" val="97532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jdelijke aanduiding voor dia-afbeelding 1"/>
          <p:cNvSpPr>
            <a:spLocks noGrp="1" noRot="1" noChangeAspect="1" noTextEdit="1"/>
          </p:cNvSpPr>
          <p:nvPr>
            <p:ph type="sldImg"/>
          </p:nvPr>
        </p:nvSpPr>
        <p:spPr>
          <a:xfrm>
            <a:off x="685800" y="1143000"/>
            <a:ext cx="5486400" cy="3086100"/>
          </a:xfrm>
          <a:ln/>
        </p:spPr>
      </p:sp>
      <p:sp>
        <p:nvSpPr>
          <p:cNvPr id="84995"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Times New Roman" pitchFamily="18" charset="0"/>
              <a:cs typeface="Times New Roman" pitchFamily="18" charset="0"/>
            </a:endParaRPr>
          </a:p>
        </p:txBody>
      </p:sp>
      <p:sp>
        <p:nvSpPr>
          <p:cNvPr id="84996"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D47C396D-8919-4FF8-AEF9-480FFC1BA55C}" type="slidenum">
              <a:rPr lang="en-US" altLang="nl-NL" smtClean="0">
                <a:cs typeface="Times New Roman" pitchFamily="18" charset="0"/>
              </a:rPr>
              <a:pPr>
                <a:spcBef>
                  <a:spcPct val="0"/>
                </a:spcBef>
              </a:pPr>
              <a:t>63</a:t>
            </a:fld>
            <a:endParaRPr lang="en-US" altLang="nl-NL">
              <a:cs typeface="Times New Roman" pitchFamily="18" charset="0"/>
            </a:endParaRPr>
          </a:p>
        </p:txBody>
      </p:sp>
    </p:spTree>
    <p:extLst>
      <p:ext uri="{BB962C8B-B14F-4D97-AF65-F5344CB8AC3E}">
        <p14:creationId xmlns:p14="http://schemas.microsoft.com/office/powerpoint/2010/main" val="433160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CBD2D0-A6BC-4D2C-840F-313301150181}" type="slidenum">
              <a:rPr lang="nl-NL" smtClean="0"/>
              <a:pPr/>
              <a:t>64</a:t>
            </a:fld>
            <a:endParaRPr lang="nl-NL"/>
          </a:p>
        </p:txBody>
      </p:sp>
    </p:spTree>
    <p:extLst>
      <p:ext uri="{BB962C8B-B14F-4D97-AF65-F5344CB8AC3E}">
        <p14:creationId xmlns:p14="http://schemas.microsoft.com/office/powerpoint/2010/main" val="1619458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jdelijke aanduiding voor dia-afbeelding 1"/>
          <p:cNvSpPr>
            <a:spLocks noGrp="1" noRot="1" noChangeAspect="1" noTextEdit="1"/>
          </p:cNvSpPr>
          <p:nvPr>
            <p:ph type="sldImg"/>
          </p:nvPr>
        </p:nvSpPr>
        <p:spPr>
          <a:xfrm>
            <a:off x="685800" y="1143000"/>
            <a:ext cx="5486400" cy="3086100"/>
          </a:xfrm>
          <a:ln/>
        </p:spPr>
      </p:sp>
      <p:sp>
        <p:nvSpPr>
          <p:cNvPr id="8704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latin typeface="Arial" pitchFamily="34" charset="0"/>
              <a:cs typeface="Times New Roman" pitchFamily="18" charset="0"/>
            </a:endParaRPr>
          </a:p>
        </p:txBody>
      </p:sp>
      <p:sp>
        <p:nvSpPr>
          <p:cNvPr id="8704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69F5176E-BA3F-42A7-AE9C-6E581C94DA00}" type="slidenum">
              <a:rPr lang="nl-NL" altLang="nl-NL" smtClean="0">
                <a:cs typeface="Times New Roman" pitchFamily="18" charset="0"/>
              </a:rPr>
              <a:pPr>
                <a:spcBef>
                  <a:spcPct val="0"/>
                </a:spcBef>
              </a:pPr>
              <a:t>65</a:t>
            </a:fld>
            <a:endParaRPr lang="nl-NL" altLang="nl-NL">
              <a:cs typeface="Times New Roman" pitchFamily="18" charset="0"/>
            </a:endParaRPr>
          </a:p>
        </p:txBody>
      </p:sp>
    </p:spTree>
    <p:extLst>
      <p:ext uri="{BB962C8B-B14F-4D97-AF65-F5344CB8AC3E}">
        <p14:creationId xmlns:p14="http://schemas.microsoft.com/office/powerpoint/2010/main" val="470879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CBD2D0-A6BC-4D2C-840F-313301150181}" type="slidenum">
              <a:rPr lang="nl-NL" smtClean="0"/>
              <a:pPr/>
              <a:t>66</a:t>
            </a:fld>
            <a:endParaRPr lang="nl-NL"/>
          </a:p>
        </p:txBody>
      </p:sp>
    </p:spTree>
    <p:extLst>
      <p:ext uri="{BB962C8B-B14F-4D97-AF65-F5344CB8AC3E}">
        <p14:creationId xmlns:p14="http://schemas.microsoft.com/office/powerpoint/2010/main" val="10932013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Bewegen is goed, meer bewegen is beter. Kies activiteiten die bij u passen</a:t>
            </a:r>
          </a:p>
          <a:p>
            <a:endParaRPr lang="nl-NL" dirty="0"/>
          </a:p>
        </p:txBody>
      </p:sp>
      <p:sp>
        <p:nvSpPr>
          <p:cNvPr id="4" name="Tijdelijke aanduiding voor dianummer 3"/>
          <p:cNvSpPr>
            <a:spLocks noGrp="1"/>
          </p:cNvSpPr>
          <p:nvPr>
            <p:ph type="sldNum" sz="quarter" idx="10"/>
          </p:nvPr>
        </p:nvSpPr>
        <p:spPr/>
        <p:txBody>
          <a:bodyPr/>
          <a:lstStyle/>
          <a:p>
            <a:fld id="{A9CBD2D0-A6BC-4D2C-840F-313301150181}" type="slidenum">
              <a:rPr lang="nl-NL" smtClean="0"/>
              <a:pPr/>
              <a:t>67</a:t>
            </a:fld>
            <a:endParaRPr lang="nl-NL"/>
          </a:p>
        </p:txBody>
      </p:sp>
    </p:spTree>
    <p:extLst>
      <p:ext uri="{BB962C8B-B14F-4D97-AF65-F5344CB8AC3E}">
        <p14:creationId xmlns:p14="http://schemas.microsoft.com/office/powerpoint/2010/main" val="2810440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FCBE7C43-2C3E-4AF9-A83B-792B9BFB5341}" type="slidenum">
              <a:rPr lang="en-US" smtClean="0"/>
              <a:pPr/>
              <a:t>9</a:t>
            </a:fld>
            <a:endParaRPr lang="en-US"/>
          </a:p>
        </p:txBody>
      </p:sp>
    </p:spTree>
    <p:extLst>
      <p:ext uri="{BB962C8B-B14F-4D97-AF65-F5344CB8AC3E}">
        <p14:creationId xmlns:p14="http://schemas.microsoft.com/office/powerpoint/2010/main" val="3008025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A9CBD2D0-A6BC-4D2C-840F-313301150181}" type="slidenum">
              <a:rPr lang="nl-NL" smtClean="0"/>
              <a:pPr/>
              <a:t>68</a:t>
            </a:fld>
            <a:endParaRPr lang="nl-NL"/>
          </a:p>
        </p:txBody>
      </p:sp>
    </p:spTree>
    <p:extLst>
      <p:ext uri="{BB962C8B-B14F-4D97-AF65-F5344CB8AC3E}">
        <p14:creationId xmlns:p14="http://schemas.microsoft.com/office/powerpoint/2010/main" val="39986732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685800" y="1143000"/>
            <a:ext cx="5486400" cy="3086100"/>
          </a:xfrm>
          <a:ln/>
        </p:spPr>
      </p:sp>
      <p:sp>
        <p:nvSpPr>
          <p:cNvPr id="901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Times New Roman" pitchFamily="18" charset="0"/>
              <a:cs typeface="Times New Roman" pitchFamily="18" charset="0"/>
            </a:endParaRPr>
          </a:p>
        </p:txBody>
      </p:sp>
      <p:sp>
        <p:nvSpPr>
          <p:cNvPr id="901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555D343D-0BFC-4EAB-B3A9-C29147B5E696}" type="slidenum">
              <a:rPr lang="en-US" altLang="nl-NL" smtClean="0">
                <a:cs typeface="Times New Roman" pitchFamily="18" charset="0"/>
              </a:rPr>
              <a:pPr>
                <a:spcBef>
                  <a:spcPct val="0"/>
                </a:spcBef>
              </a:pPr>
              <a:t>70</a:t>
            </a:fld>
            <a:endParaRPr lang="en-US" altLang="nl-NL">
              <a:cs typeface="Times New Roman" pitchFamily="18" charset="0"/>
            </a:endParaRPr>
          </a:p>
        </p:txBody>
      </p:sp>
    </p:spTree>
    <p:extLst>
      <p:ext uri="{BB962C8B-B14F-4D97-AF65-F5344CB8AC3E}">
        <p14:creationId xmlns:p14="http://schemas.microsoft.com/office/powerpoint/2010/main" val="1625122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jdelijke aanduiding voor dia-afbeelding 1"/>
          <p:cNvSpPr>
            <a:spLocks noGrp="1" noRot="1" noChangeAspect="1" noTextEdit="1"/>
          </p:cNvSpPr>
          <p:nvPr>
            <p:ph type="sldImg"/>
          </p:nvPr>
        </p:nvSpPr>
        <p:spPr>
          <a:xfrm>
            <a:off x="685800" y="1143000"/>
            <a:ext cx="5486400" cy="3086100"/>
          </a:xfrm>
          <a:ln/>
        </p:spPr>
      </p:sp>
      <p:sp>
        <p:nvSpPr>
          <p:cNvPr id="91139"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latin typeface="Times New Roman" pitchFamily="18" charset="0"/>
              <a:cs typeface="Times New Roman" pitchFamily="18" charset="0"/>
            </a:endParaRPr>
          </a:p>
        </p:txBody>
      </p:sp>
      <p:sp>
        <p:nvSpPr>
          <p:cNvPr id="91140"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4CC85FD1-1D51-4A70-9413-BC0872036F2E}" type="slidenum">
              <a:rPr lang="en-US" altLang="nl-NL" smtClean="0">
                <a:cs typeface="Times New Roman" pitchFamily="18" charset="0"/>
              </a:rPr>
              <a:pPr>
                <a:spcBef>
                  <a:spcPct val="0"/>
                </a:spcBef>
              </a:pPr>
              <a:t>71</a:t>
            </a:fld>
            <a:endParaRPr lang="en-US" altLang="nl-NL">
              <a:cs typeface="Times New Roman" pitchFamily="18" charset="0"/>
            </a:endParaRPr>
          </a:p>
        </p:txBody>
      </p:sp>
    </p:spTree>
    <p:extLst>
      <p:ext uri="{BB962C8B-B14F-4D97-AF65-F5344CB8AC3E}">
        <p14:creationId xmlns:p14="http://schemas.microsoft.com/office/powerpoint/2010/main" val="2681255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97678A5E-8D1E-4E03-964F-CDBCDBA029A7}" type="slidenum">
              <a:rPr lang="nl-NL" smtClean="0"/>
              <a:t>74</a:t>
            </a:fld>
            <a:endParaRPr lang="nl-NL"/>
          </a:p>
        </p:txBody>
      </p:sp>
    </p:spTree>
    <p:extLst>
      <p:ext uri="{BB962C8B-B14F-4D97-AF65-F5344CB8AC3E}">
        <p14:creationId xmlns:p14="http://schemas.microsoft.com/office/powerpoint/2010/main" val="907278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A9CBD2D0-A6BC-4D2C-840F-313301150181}" type="slidenum">
              <a:rPr lang="nl-NL" smtClean="0"/>
              <a:pPr/>
              <a:t>78</a:t>
            </a:fld>
            <a:endParaRPr lang="nl-NL"/>
          </a:p>
        </p:txBody>
      </p:sp>
    </p:spTree>
    <p:extLst>
      <p:ext uri="{BB962C8B-B14F-4D97-AF65-F5344CB8AC3E}">
        <p14:creationId xmlns:p14="http://schemas.microsoft.com/office/powerpoint/2010/main" val="3173704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FCBE7C43-2C3E-4AF9-A83B-792B9BFB5341}" type="slidenum">
              <a:rPr lang="en-US" smtClean="0"/>
              <a:pPr/>
              <a:t>10</a:t>
            </a:fld>
            <a:endParaRPr lang="en-US"/>
          </a:p>
        </p:txBody>
      </p:sp>
    </p:spTree>
    <p:extLst>
      <p:ext uri="{BB962C8B-B14F-4D97-AF65-F5344CB8AC3E}">
        <p14:creationId xmlns:p14="http://schemas.microsoft.com/office/powerpoint/2010/main" val="2495351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t>Zie voor meer informatie http://www.stuurgroepondervoeding.nl/toolkits/terminologie-ondervoeding </a:t>
            </a:r>
          </a:p>
        </p:txBody>
      </p:sp>
      <p:sp>
        <p:nvSpPr>
          <p:cNvPr id="4" name="Tijdelijke aanduiding voor dianummer 3"/>
          <p:cNvSpPr>
            <a:spLocks noGrp="1"/>
          </p:cNvSpPr>
          <p:nvPr>
            <p:ph type="sldNum" sz="quarter" idx="10"/>
          </p:nvPr>
        </p:nvSpPr>
        <p:spPr/>
        <p:txBody>
          <a:bodyPr/>
          <a:lstStyle/>
          <a:p>
            <a:fld id="{A9CBD2D0-A6BC-4D2C-840F-313301150181}" type="slidenum">
              <a:rPr lang="nl-NL" smtClean="0"/>
              <a:pPr/>
              <a:t>12</a:t>
            </a:fld>
            <a:endParaRPr lang="nl-NL"/>
          </a:p>
        </p:txBody>
      </p:sp>
    </p:spTree>
    <p:extLst>
      <p:ext uri="{BB962C8B-B14F-4D97-AF65-F5344CB8AC3E}">
        <p14:creationId xmlns:p14="http://schemas.microsoft.com/office/powerpoint/2010/main" val="3652770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A9CBD2D0-A6BC-4D2C-840F-313301150181}" type="slidenum">
              <a:rPr lang="nl-NL" smtClean="0"/>
              <a:pPr/>
              <a:t>13</a:t>
            </a:fld>
            <a:endParaRPr lang="nl-NL"/>
          </a:p>
        </p:txBody>
      </p:sp>
    </p:spTree>
    <p:extLst>
      <p:ext uri="{BB962C8B-B14F-4D97-AF65-F5344CB8AC3E}">
        <p14:creationId xmlns:p14="http://schemas.microsoft.com/office/powerpoint/2010/main" val="249574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222E822F-26B5-48D9-A94C-8F2EED587ECC}" type="slidenum">
              <a:rPr lang="en-US" altLang="nl-NL" smtClean="0">
                <a:cs typeface="Times New Roman" pitchFamily="18" charset="0"/>
              </a:rPr>
              <a:pPr>
                <a:spcBef>
                  <a:spcPct val="0"/>
                </a:spcBef>
              </a:pPr>
              <a:t>15</a:t>
            </a:fld>
            <a:endParaRPr lang="en-US" altLang="nl-NL">
              <a:cs typeface="Times New Roman" pitchFamily="18" charset="0"/>
            </a:endParaRPr>
          </a:p>
        </p:txBody>
      </p:sp>
      <p:sp>
        <p:nvSpPr>
          <p:cNvPr id="68611" name="Rectangle 2"/>
          <p:cNvSpPr>
            <a:spLocks noGrp="1" noRot="1" noChangeAspect="1" noChangeArrowheads="1" noTextEdit="1"/>
          </p:cNvSpPr>
          <p:nvPr>
            <p:ph type="sldImg"/>
          </p:nvPr>
        </p:nvSpPr>
        <p:spPr>
          <a:xfrm>
            <a:off x="685800" y="1143000"/>
            <a:ext cx="5486400" cy="3086100"/>
          </a:xfrm>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dirty="0">
              <a:latin typeface="Times New Roman" pitchFamily="18" charset="0"/>
              <a:cs typeface="Times New Roman" pitchFamily="18" charset="0"/>
            </a:endParaRPr>
          </a:p>
        </p:txBody>
      </p:sp>
    </p:spTree>
    <p:extLst>
      <p:ext uri="{BB962C8B-B14F-4D97-AF65-F5344CB8AC3E}">
        <p14:creationId xmlns:p14="http://schemas.microsoft.com/office/powerpoint/2010/main" val="2340631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30CBD2-1665-45BC-AA78-D2FE33B98A20}" type="slidenum">
              <a:rPr lang="nl-NL" altLang="nl-NL"/>
              <a:pPr/>
              <a:t>17</a:t>
            </a:fld>
            <a:endParaRPr lang="nl-NL" altLang="nl-NL"/>
          </a:p>
        </p:txBody>
      </p:sp>
      <p:sp>
        <p:nvSpPr>
          <p:cNvPr id="507906" name="Rectangle 2"/>
          <p:cNvSpPr>
            <a:spLocks noGrp="1" noRot="1" noChangeAspect="1" noChangeArrowheads="1" noTextEdit="1"/>
          </p:cNvSpPr>
          <p:nvPr>
            <p:ph type="sldImg"/>
          </p:nvPr>
        </p:nvSpPr>
        <p:spPr>
          <a:xfrm>
            <a:off x="685800" y="1143000"/>
            <a:ext cx="5486400" cy="3086100"/>
          </a:xfrm>
          <a:ln/>
        </p:spPr>
      </p:sp>
      <p:graphicFrame>
        <p:nvGraphicFramePr>
          <p:cNvPr id="507907" name="Object 3"/>
          <p:cNvGraphicFramePr>
            <a:graphicFrameLocks noGrp="1" noChangeAspect="1"/>
          </p:cNvGraphicFramePr>
          <p:nvPr>
            <p:ph type="body" idx="1"/>
          </p:nvPr>
        </p:nvGraphicFramePr>
        <p:xfrm>
          <a:off x="238125" y="4343400"/>
          <a:ext cx="6305550" cy="1000125"/>
        </p:xfrm>
        <a:graphic>
          <a:graphicData uri="http://schemas.openxmlformats.org/presentationml/2006/ole">
            <mc:AlternateContent xmlns:mc="http://schemas.openxmlformats.org/markup-compatibility/2006">
              <mc:Choice xmlns:v="urn:schemas-microsoft-com:vml" Requires="v">
                <p:oleObj name="Document" r:id="rId3" imgW="5486400" imgH="876240" progId="Word.Document.8">
                  <p:embed/>
                </p:oleObj>
              </mc:Choice>
              <mc:Fallback>
                <p:oleObj name="Document" r:id="rId3" imgW="5486400" imgH="876240" progId="Word.Document.8">
                  <p:embed/>
                  <p:pic>
                    <p:nvPicPr>
                      <p:cNvPr id="50790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 y="4343400"/>
                        <a:ext cx="630555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67409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 - boven">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rPr lang="nl-NL"/>
              <a:t>Klik om de stijl te bewerken</a:t>
            </a:r>
            <a:endParaRPr/>
          </a:p>
        </p:txBody>
      </p:sp>
      <p:sp>
        <p:nvSpPr>
          <p:cNvPr id="3" name="Rectangle 2"/>
          <p:cNvSpPr/>
          <p:nvPr/>
        </p:nvSpPr>
        <p:spPr>
          <a:xfrm>
            <a:off x="0" y="0"/>
            <a:ext cx="12192000" cy="5758774"/>
          </a:xfrm>
          <a:prstGeom prst="rect">
            <a:avLst/>
          </a:prstGeom>
          <a:gradFill flip="none" rotWithShape="1">
            <a:gsLst>
              <a:gs pos="0">
                <a:srgbClr val="4FAF47">
                  <a:tint val="66000"/>
                  <a:satMod val="160000"/>
                </a:srgbClr>
              </a:gs>
              <a:gs pos="50000">
                <a:srgbClr val="4FAF47">
                  <a:tint val="44500"/>
                  <a:satMod val="160000"/>
                </a:srgbClr>
              </a:gs>
              <a:gs pos="100000">
                <a:srgbClr val="4FAF47">
                  <a:tint val="23500"/>
                  <a:satMod val="160000"/>
                </a:srgbClr>
              </a:gs>
            </a:gsLst>
            <a:lin ang="5400000" scaled="1"/>
            <a:tileRect/>
          </a:gradFill>
          <a:ln>
            <a:solidFill>
              <a:srgbClr val="4FAF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949"/>
          </a:p>
        </p:txBody>
      </p:sp>
    </p:spTree>
    <p:extLst>
      <p:ext uri="{BB962C8B-B14F-4D97-AF65-F5344CB8AC3E}">
        <p14:creationId xmlns:p14="http://schemas.microsoft.com/office/powerpoint/2010/main" val="311091218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5"/>
          <p:cNvSpPr txBox="1">
            <a:spLocks noGrp="1"/>
          </p:cNvSpPr>
          <p:nvPr>
            <p:ph type="title"/>
          </p:nvPr>
        </p:nvSpPr>
        <p:spPr>
          <a:xfrm>
            <a:off x="415602"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2700"/>
            </a:lvl1pPr>
            <a:lvl2pPr lvl="1" algn="ctr">
              <a:lnSpc>
                <a:spcPct val="100000"/>
              </a:lnSpc>
              <a:spcBef>
                <a:spcPts val="0"/>
              </a:spcBef>
              <a:spcAft>
                <a:spcPts val="0"/>
              </a:spcAft>
              <a:buSzPts val="3600"/>
              <a:buNone/>
              <a:defRPr sz="2700"/>
            </a:lvl2pPr>
            <a:lvl3pPr lvl="2" algn="ctr">
              <a:lnSpc>
                <a:spcPct val="100000"/>
              </a:lnSpc>
              <a:spcBef>
                <a:spcPts val="0"/>
              </a:spcBef>
              <a:spcAft>
                <a:spcPts val="0"/>
              </a:spcAft>
              <a:buSzPts val="3600"/>
              <a:buNone/>
              <a:defRPr sz="2700"/>
            </a:lvl3pPr>
            <a:lvl4pPr lvl="3" algn="ctr">
              <a:lnSpc>
                <a:spcPct val="100000"/>
              </a:lnSpc>
              <a:spcBef>
                <a:spcPts val="0"/>
              </a:spcBef>
              <a:spcAft>
                <a:spcPts val="0"/>
              </a:spcAft>
              <a:buSzPts val="3600"/>
              <a:buNone/>
              <a:defRPr sz="2700"/>
            </a:lvl4pPr>
            <a:lvl5pPr lvl="4" algn="ctr">
              <a:lnSpc>
                <a:spcPct val="100000"/>
              </a:lnSpc>
              <a:spcBef>
                <a:spcPts val="0"/>
              </a:spcBef>
              <a:spcAft>
                <a:spcPts val="0"/>
              </a:spcAft>
              <a:buSzPts val="3600"/>
              <a:buNone/>
              <a:defRPr sz="2700"/>
            </a:lvl5pPr>
            <a:lvl6pPr lvl="5" algn="ctr">
              <a:lnSpc>
                <a:spcPct val="100000"/>
              </a:lnSpc>
              <a:spcBef>
                <a:spcPts val="0"/>
              </a:spcBef>
              <a:spcAft>
                <a:spcPts val="0"/>
              </a:spcAft>
              <a:buSzPts val="3600"/>
              <a:buNone/>
              <a:defRPr sz="2700"/>
            </a:lvl6pPr>
            <a:lvl7pPr lvl="6" algn="ctr">
              <a:lnSpc>
                <a:spcPct val="100000"/>
              </a:lnSpc>
              <a:spcBef>
                <a:spcPts val="0"/>
              </a:spcBef>
              <a:spcAft>
                <a:spcPts val="0"/>
              </a:spcAft>
              <a:buSzPts val="3600"/>
              <a:buNone/>
              <a:defRPr sz="2700"/>
            </a:lvl7pPr>
            <a:lvl8pPr lvl="7" algn="ctr">
              <a:lnSpc>
                <a:spcPct val="100000"/>
              </a:lnSpc>
              <a:spcBef>
                <a:spcPts val="0"/>
              </a:spcBef>
              <a:spcAft>
                <a:spcPts val="0"/>
              </a:spcAft>
              <a:buSzPts val="3600"/>
              <a:buNone/>
              <a:defRPr sz="2700"/>
            </a:lvl8pPr>
            <a:lvl9pPr lvl="8" algn="ctr">
              <a:lnSpc>
                <a:spcPct val="100000"/>
              </a:lnSpc>
              <a:spcBef>
                <a:spcPts val="0"/>
              </a:spcBef>
              <a:spcAft>
                <a:spcPts val="0"/>
              </a:spcAft>
              <a:buSzPts val="3600"/>
              <a:buNone/>
              <a:defRPr sz="2700"/>
            </a:lvl9pPr>
          </a:lstStyle>
          <a:p>
            <a:endParaRPr/>
          </a:p>
        </p:txBody>
      </p:sp>
      <p:sp>
        <p:nvSpPr>
          <p:cNvPr id="15" name="Google Shape;15;p5"/>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199756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6"/>
          <p:cNvSpPr txBox="1">
            <a:spLocks noGrp="1"/>
          </p:cNvSpPr>
          <p:nvPr>
            <p:ph type="title"/>
          </p:nvPr>
        </p:nvSpPr>
        <p:spPr>
          <a:xfrm>
            <a:off x="415602" y="593368"/>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6"/>
          <p:cNvSpPr txBox="1">
            <a:spLocks noGrp="1"/>
          </p:cNvSpPr>
          <p:nvPr>
            <p:ph type="body" idx="1"/>
          </p:nvPr>
        </p:nvSpPr>
        <p:spPr>
          <a:xfrm>
            <a:off x="415602" y="1536634"/>
            <a:ext cx="11360800" cy="4555200"/>
          </a:xfrm>
          <a:prstGeom prst="rect">
            <a:avLst/>
          </a:prstGeom>
          <a:noFill/>
          <a:ln>
            <a:noFill/>
          </a:ln>
        </p:spPr>
        <p:txBody>
          <a:bodyPr spcFirstLastPara="1" wrap="square" lIns="91425" tIns="91425" rIns="91425" bIns="91425" anchor="t" anchorCtr="0">
            <a:normAutofit/>
          </a:bodyPr>
          <a:lstStyle>
            <a:lvl1pPr marL="342898" lvl="0" indent="-257174" algn="l">
              <a:lnSpc>
                <a:spcPct val="115000"/>
              </a:lnSpc>
              <a:spcBef>
                <a:spcPts val="0"/>
              </a:spcBef>
              <a:spcAft>
                <a:spcPts val="0"/>
              </a:spcAft>
              <a:buSzPts val="1800"/>
              <a:buChar char="●"/>
              <a:defRPr/>
            </a:lvl1pPr>
            <a:lvl2pPr marL="685797" lvl="1" indent="-238124" algn="l">
              <a:lnSpc>
                <a:spcPct val="115000"/>
              </a:lnSpc>
              <a:spcBef>
                <a:spcPts val="0"/>
              </a:spcBef>
              <a:spcAft>
                <a:spcPts val="0"/>
              </a:spcAft>
              <a:buSzPts val="1400"/>
              <a:buChar char="○"/>
              <a:defRPr/>
            </a:lvl2pPr>
            <a:lvl3pPr marL="1028696" lvl="2" indent="-238124" algn="l">
              <a:lnSpc>
                <a:spcPct val="115000"/>
              </a:lnSpc>
              <a:spcBef>
                <a:spcPts val="0"/>
              </a:spcBef>
              <a:spcAft>
                <a:spcPts val="0"/>
              </a:spcAft>
              <a:buSzPts val="1400"/>
              <a:buChar char="■"/>
              <a:defRPr/>
            </a:lvl3pPr>
            <a:lvl4pPr marL="1371594" lvl="3" indent="-238124" algn="l">
              <a:lnSpc>
                <a:spcPct val="115000"/>
              </a:lnSpc>
              <a:spcBef>
                <a:spcPts val="0"/>
              </a:spcBef>
              <a:spcAft>
                <a:spcPts val="0"/>
              </a:spcAft>
              <a:buSzPts val="1400"/>
              <a:buChar char="●"/>
              <a:defRPr/>
            </a:lvl4pPr>
            <a:lvl5pPr marL="1714492" lvl="4" indent="-238124" algn="l">
              <a:lnSpc>
                <a:spcPct val="115000"/>
              </a:lnSpc>
              <a:spcBef>
                <a:spcPts val="0"/>
              </a:spcBef>
              <a:spcAft>
                <a:spcPts val="0"/>
              </a:spcAft>
              <a:buSzPts val="1400"/>
              <a:buChar char="○"/>
              <a:defRPr/>
            </a:lvl5pPr>
            <a:lvl6pPr marL="2057391" lvl="5" indent="-238124" algn="l">
              <a:lnSpc>
                <a:spcPct val="115000"/>
              </a:lnSpc>
              <a:spcBef>
                <a:spcPts val="0"/>
              </a:spcBef>
              <a:spcAft>
                <a:spcPts val="0"/>
              </a:spcAft>
              <a:buSzPts val="1400"/>
              <a:buChar char="■"/>
              <a:defRPr/>
            </a:lvl6pPr>
            <a:lvl7pPr marL="2400290" lvl="6" indent="-238124" algn="l">
              <a:lnSpc>
                <a:spcPct val="115000"/>
              </a:lnSpc>
              <a:spcBef>
                <a:spcPts val="0"/>
              </a:spcBef>
              <a:spcAft>
                <a:spcPts val="0"/>
              </a:spcAft>
              <a:buSzPts val="1400"/>
              <a:buChar char="●"/>
              <a:defRPr/>
            </a:lvl7pPr>
            <a:lvl8pPr marL="2743188" lvl="7" indent="-238124" algn="l">
              <a:lnSpc>
                <a:spcPct val="115000"/>
              </a:lnSpc>
              <a:spcBef>
                <a:spcPts val="0"/>
              </a:spcBef>
              <a:spcAft>
                <a:spcPts val="0"/>
              </a:spcAft>
              <a:buSzPts val="1400"/>
              <a:buChar char="○"/>
              <a:defRPr/>
            </a:lvl8pPr>
            <a:lvl9pPr marL="3086087" lvl="8" indent="-238124" algn="l">
              <a:lnSpc>
                <a:spcPct val="115000"/>
              </a:lnSpc>
              <a:spcBef>
                <a:spcPts val="0"/>
              </a:spcBef>
              <a:spcAft>
                <a:spcPts val="0"/>
              </a:spcAft>
              <a:buSzPts val="1400"/>
              <a:buChar char="■"/>
              <a:defRPr/>
            </a:lvl9pPr>
          </a:lstStyle>
          <a:p>
            <a:endParaRPr/>
          </a:p>
        </p:txBody>
      </p:sp>
      <p:sp>
        <p:nvSpPr>
          <p:cNvPr id="19" name="Google Shape;19;p6"/>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750" b="0" i="0" u="none" strike="noStrike" cap="none">
                <a:solidFill>
                  <a:srgbClr val="595959"/>
                </a:solidFill>
                <a:latin typeface="Arial"/>
                <a:ea typeface="Arial"/>
                <a:cs typeface="Arial"/>
                <a:sym typeface="Arial"/>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893845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B61BEF0D-F0BB-DE4B-95CE-6DB70DBA9567}" type="datetimeFigureOut">
              <a:rPr lang="en-US" dirty="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3607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Opsommingstekens">
    <p:spTree>
      <p:nvGrpSpPr>
        <p:cNvPr id="1" name=""/>
        <p:cNvGrpSpPr/>
        <p:nvPr/>
      </p:nvGrpSpPr>
      <p:grpSpPr>
        <a:xfrm>
          <a:off x="0" y="0"/>
          <a:ext cx="0" cy="0"/>
          <a:chOff x="0" y="0"/>
          <a:chExt cx="0" cy="0"/>
        </a:xfrm>
      </p:grpSpPr>
      <p:sp>
        <p:nvSpPr>
          <p:cNvPr id="24" name="Shape 24"/>
          <p:cNvSpPr>
            <a:spLocks noGrp="1"/>
          </p:cNvSpPr>
          <p:nvPr>
            <p:ph type="body" idx="1"/>
          </p:nvPr>
        </p:nvSpPr>
        <p:spPr>
          <a:xfrm>
            <a:off x="731522" y="1256206"/>
            <a:ext cx="10406063" cy="4888562"/>
          </a:xfrm>
          <a:prstGeom prst="rect">
            <a:avLst/>
          </a:prstGeo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dirty="0"/>
          </a:p>
        </p:txBody>
      </p:sp>
      <p:sp>
        <p:nvSpPr>
          <p:cNvPr id="3" name="Shape 18"/>
          <p:cNvSpPr>
            <a:spLocks noGrp="1"/>
          </p:cNvSpPr>
          <p:nvPr>
            <p:ph type="title"/>
          </p:nvPr>
        </p:nvSpPr>
        <p:spPr>
          <a:xfrm>
            <a:off x="0" y="312544"/>
            <a:ext cx="12192000" cy="686363"/>
          </a:xfrm>
          <a:prstGeom prst="rect">
            <a:avLst/>
          </a:prstGeom>
        </p:spPr>
        <p:txBody>
          <a:bodyPr/>
          <a:lstStyle>
            <a:lvl1pPr>
              <a:defRPr sz="1898">
                <a:solidFill>
                  <a:schemeClr val="tx2"/>
                </a:solidFill>
              </a:defRPr>
            </a:lvl1pPr>
          </a:lstStyle>
          <a:p>
            <a:pPr lvl="0"/>
            <a:r>
              <a:rPr lang="nl-NL"/>
              <a:t>Klik om de stijl te bewerken</a:t>
            </a:r>
            <a:endParaRPr dirty="0"/>
          </a:p>
        </p:txBody>
      </p:sp>
    </p:spTree>
    <p:extLst>
      <p:ext uri="{BB962C8B-B14F-4D97-AF65-F5344CB8AC3E}">
        <p14:creationId xmlns:p14="http://schemas.microsoft.com/office/powerpoint/2010/main" val="158380611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a:xfrm>
            <a:off x="443988" y="1377275"/>
            <a:ext cx="11402408" cy="4676683"/>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5"/>
          <p:cNvSpPr>
            <a:spLocks noGrp="1" noChangeArrowheads="1"/>
          </p:cNvSpPr>
          <p:nvPr>
            <p:ph type="dt" sz="half" idx="10"/>
          </p:nvPr>
        </p:nvSpPr>
        <p:spPr>
          <a:xfrm>
            <a:off x="2235201" y="6400800"/>
            <a:ext cx="1625600" cy="457200"/>
          </a:xfrm>
          <a:prstGeom prst="rect">
            <a:avLst/>
          </a:prstGeom>
          <a:ln/>
        </p:spPr>
        <p:txBody>
          <a:bodyPr lIns="130046" tIns="65023" rIns="130046" bIns="65023"/>
          <a:lstStyle>
            <a:lvl1pPr>
              <a:defRPr/>
            </a:lvl1pPr>
          </a:lstStyle>
          <a:p>
            <a:fld id="{D6E31510-2229-45B7-914F-853B909618C0}" type="datetimeFigureOut">
              <a:rPr lang="nl-NL" smtClean="0"/>
              <a:pPr/>
              <a:t>18-3-2025</a:t>
            </a:fld>
            <a:endParaRPr lang="nl-NL"/>
          </a:p>
        </p:txBody>
      </p:sp>
      <p:sp>
        <p:nvSpPr>
          <p:cNvPr id="5" name="Rectangle 6"/>
          <p:cNvSpPr>
            <a:spLocks noGrp="1" noChangeArrowheads="1"/>
          </p:cNvSpPr>
          <p:nvPr>
            <p:ph type="ftr" sz="quarter" idx="11"/>
          </p:nvPr>
        </p:nvSpPr>
        <p:spPr>
          <a:xfrm>
            <a:off x="3962400" y="6400800"/>
            <a:ext cx="5791200" cy="457200"/>
          </a:xfrm>
          <a:prstGeom prst="rect">
            <a:avLst/>
          </a:prstGeom>
          <a:ln/>
        </p:spPr>
        <p:txBody>
          <a:bodyPr lIns="130046" tIns="65023" rIns="130046" bIns="65023"/>
          <a:lstStyle>
            <a:lvl1pPr>
              <a:defRPr/>
            </a:lvl1pPr>
          </a:lstStyle>
          <a:p>
            <a:endParaRPr lang="nl-NL"/>
          </a:p>
        </p:txBody>
      </p:sp>
      <p:sp>
        <p:nvSpPr>
          <p:cNvPr id="6" name="Rectangle 7"/>
          <p:cNvSpPr>
            <a:spLocks noGrp="1" noChangeArrowheads="1"/>
          </p:cNvSpPr>
          <p:nvPr>
            <p:ph type="sldNum" sz="quarter" idx="12"/>
          </p:nvPr>
        </p:nvSpPr>
        <p:spPr>
          <a:xfrm>
            <a:off x="11379200" y="6400800"/>
            <a:ext cx="812800" cy="457200"/>
          </a:xfrm>
          <a:prstGeom prst="rect">
            <a:avLst/>
          </a:prstGeom>
          <a:ln/>
        </p:spPr>
        <p:txBody>
          <a:bodyPr lIns="130046" tIns="65023" rIns="130046" bIns="65023"/>
          <a:lstStyle>
            <a:lvl1pPr>
              <a:defRPr/>
            </a:lvl1pPr>
          </a:lstStyle>
          <a:p>
            <a:fld id="{4BF964CD-97A6-46EB-B5C4-738B884501EB}" type="slidenum">
              <a:rPr lang="nl-NL" smtClean="0"/>
              <a:pPr/>
              <a:t>‹#›</a:t>
            </a:fld>
            <a:endParaRPr lang="nl-NL"/>
          </a:p>
        </p:txBody>
      </p:sp>
    </p:spTree>
    <p:extLst>
      <p:ext uri="{BB962C8B-B14F-4D97-AF65-F5344CB8AC3E}">
        <p14:creationId xmlns:p14="http://schemas.microsoft.com/office/powerpoint/2010/main" val="4051202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2844800" y="1371600"/>
            <a:ext cx="9042400" cy="685800"/>
          </a:xfrm>
        </p:spPr>
        <p:txBody>
          <a:bodyPr/>
          <a:lstStyle/>
          <a:p>
            <a:r>
              <a:rPr lang="nl-NL"/>
              <a:t>Klik om de stijl te bewerken</a:t>
            </a:r>
          </a:p>
        </p:txBody>
      </p:sp>
      <p:sp>
        <p:nvSpPr>
          <p:cNvPr id="3" name="Tijdelijke aanduiding voor tekst 2"/>
          <p:cNvSpPr>
            <a:spLocks noGrp="1"/>
          </p:cNvSpPr>
          <p:nvPr>
            <p:ph type="body" sz="half" idx="1"/>
          </p:nvPr>
        </p:nvSpPr>
        <p:spPr>
          <a:xfrm>
            <a:off x="2336801" y="2133601"/>
            <a:ext cx="4673600" cy="3962400"/>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7213601" y="2133601"/>
            <a:ext cx="4673600" cy="1905000"/>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7213601" y="4191001"/>
            <a:ext cx="4673600" cy="1905000"/>
          </a:xfrm>
          <a:prstGeom prst="rect">
            <a:avLst/>
          </a:prstGeo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Date Placeholder 5"/>
          <p:cNvSpPr>
            <a:spLocks noGrp="1" noChangeArrowheads="1"/>
          </p:cNvSpPr>
          <p:nvPr>
            <p:ph type="dt" sz="half" idx="10"/>
          </p:nvPr>
        </p:nvSpPr>
        <p:spPr>
          <a:xfrm>
            <a:off x="2235201" y="6400800"/>
            <a:ext cx="1625600" cy="457200"/>
          </a:xfrm>
          <a:prstGeom prst="rect">
            <a:avLst/>
          </a:prstGeom>
          <a:ln/>
        </p:spPr>
        <p:txBody>
          <a:bodyPr lIns="130046" tIns="65023" rIns="130046" bIns="65023"/>
          <a:lstStyle>
            <a:lvl1pPr>
              <a:defRPr/>
            </a:lvl1pPr>
          </a:lstStyle>
          <a:p>
            <a:fld id="{D6E31510-2229-45B7-914F-853B909618C0}" type="datetimeFigureOut">
              <a:rPr lang="nl-NL" smtClean="0"/>
              <a:pPr/>
              <a:t>18-3-2025</a:t>
            </a:fld>
            <a:endParaRPr lang="nl-NL"/>
          </a:p>
        </p:txBody>
      </p:sp>
      <p:sp>
        <p:nvSpPr>
          <p:cNvPr id="7" name="Footer Placeholder 6"/>
          <p:cNvSpPr>
            <a:spLocks noGrp="1" noChangeArrowheads="1"/>
          </p:cNvSpPr>
          <p:nvPr>
            <p:ph type="ftr" sz="quarter" idx="11"/>
          </p:nvPr>
        </p:nvSpPr>
        <p:spPr>
          <a:xfrm>
            <a:off x="3962400" y="6400800"/>
            <a:ext cx="5791200" cy="457200"/>
          </a:xfrm>
          <a:prstGeom prst="rect">
            <a:avLst/>
          </a:prstGeom>
          <a:ln/>
        </p:spPr>
        <p:txBody>
          <a:bodyPr lIns="130046" tIns="65023" rIns="130046" bIns="65023"/>
          <a:lstStyle>
            <a:lvl1pPr>
              <a:defRPr/>
            </a:lvl1pPr>
          </a:lstStyle>
          <a:p>
            <a:endParaRPr lang="nl-NL"/>
          </a:p>
        </p:txBody>
      </p:sp>
      <p:sp>
        <p:nvSpPr>
          <p:cNvPr id="8" name="Slide Number Placeholder 7"/>
          <p:cNvSpPr>
            <a:spLocks noGrp="1" noChangeArrowheads="1"/>
          </p:cNvSpPr>
          <p:nvPr>
            <p:ph type="sldNum" sz="quarter" idx="12"/>
          </p:nvPr>
        </p:nvSpPr>
        <p:spPr>
          <a:xfrm>
            <a:off x="11379200" y="6400800"/>
            <a:ext cx="812800" cy="457200"/>
          </a:xfrm>
          <a:prstGeom prst="rect">
            <a:avLst/>
          </a:prstGeom>
          <a:ln/>
        </p:spPr>
        <p:txBody>
          <a:bodyPr lIns="130046" tIns="65023" rIns="130046" bIns="65023"/>
          <a:lstStyle>
            <a:lvl1pPr>
              <a:defRPr/>
            </a:lvl1pPr>
          </a:lstStyle>
          <a:p>
            <a:fld id="{4BF964CD-97A6-46EB-B5C4-738B884501EB}" type="slidenum">
              <a:rPr lang="nl-NL" smtClean="0"/>
              <a:pPr/>
              <a:t>‹#›</a:t>
            </a:fld>
            <a:endParaRPr lang="nl-NL"/>
          </a:p>
        </p:txBody>
      </p:sp>
    </p:spTree>
    <p:extLst>
      <p:ext uri="{BB962C8B-B14F-4D97-AF65-F5344CB8AC3E}">
        <p14:creationId xmlns:p14="http://schemas.microsoft.com/office/powerpoint/2010/main" val="1904667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2844800" y="1371600"/>
            <a:ext cx="9042400" cy="685800"/>
          </a:xfrm>
        </p:spPr>
        <p:txBody>
          <a:bodyPr/>
          <a:lstStyle/>
          <a:p>
            <a:r>
              <a:rPr lang="nl-NL"/>
              <a:t>Klik om de stijl te bewerken</a:t>
            </a:r>
          </a:p>
        </p:txBody>
      </p:sp>
      <p:sp>
        <p:nvSpPr>
          <p:cNvPr id="3" name="Tijdelijke aanduiding voor tabel 2"/>
          <p:cNvSpPr>
            <a:spLocks noGrp="1"/>
          </p:cNvSpPr>
          <p:nvPr>
            <p:ph type="tbl" idx="1"/>
          </p:nvPr>
        </p:nvSpPr>
        <p:spPr>
          <a:xfrm>
            <a:off x="2336801" y="2133601"/>
            <a:ext cx="9550400" cy="3962400"/>
          </a:xfrm>
          <a:prstGeom prst="rect">
            <a:avLst/>
          </a:prstGeom>
        </p:spPr>
        <p:txBody>
          <a:bodyPr/>
          <a:lstStyle/>
          <a:p>
            <a:pPr lvl="0"/>
            <a:r>
              <a:rPr lang="nl-NL" noProof="0"/>
              <a:t>Klik op het pictogram als u een tabel wilt toevoegen</a:t>
            </a:r>
          </a:p>
        </p:txBody>
      </p:sp>
      <p:sp>
        <p:nvSpPr>
          <p:cNvPr id="4" name="Rectangle 5"/>
          <p:cNvSpPr>
            <a:spLocks noGrp="1" noChangeArrowheads="1"/>
          </p:cNvSpPr>
          <p:nvPr>
            <p:ph type="dt" sz="half" idx="10"/>
          </p:nvPr>
        </p:nvSpPr>
        <p:spPr>
          <a:xfrm>
            <a:off x="2235201" y="6400800"/>
            <a:ext cx="1625600" cy="457200"/>
          </a:xfrm>
          <a:prstGeom prst="rect">
            <a:avLst/>
          </a:prstGeom>
          <a:ln/>
        </p:spPr>
        <p:txBody>
          <a:bodyPr lIns="130046" tIns="65023" rIns="130046" bIns="65023"/>
          <a:lstStyle>
            <a:lvl1pPr>
              <a:defRPr/>
            </a:lvl1pPr>
          </a:lstStyle>
          <a:p>
            <a:fld id="{D6E31510-2229-45B7-914F-853B909618C0}" type="datetimeFigureOut">
              <a:rPr lang="nl-NL" smtClean="0"/>
              <a:pPr/>
              <a:t>18-3-2025</a:t>
            </a:fld>
            <a:endParaRPr lang="nl-NL"/>
          </a:p>
        </p:txBody>
      </p:sp>
      <p:sp>
        <p:nvSpPr>
          <p:cNvPr id="5" name="Rectangle 6"/>
          <p:cNvSpPr>
            <a:spLocks noGrp="1" noChangeArrowheads="1"/>
          </p:cNvSpPr>
          <p:nvPr>
            <p:ph type="ftr" sz="quarter" idx="11"/>
          </p:nvPr>
        </p:nvSpPr>
        <p:spPr>
          <a:xfrm>
            <a:off x="3962400" y="6400800"/>
            <a:ext cx="5791200" cy="457200"/>
          </a:xfrm>
          <a:prstGeom prst="rect">
            <a:avLst/>
          </a:prstGeom>
          <a:ln/>
        </p:spPr>
        <p:txBody>
          <a:bodyPr lIns="130046" tIns="65023" rIns="130046" bIns="65023"/>
          <a:lstStyle>
            <a:lvl1pPr>
              <a:defRPr/>
            </a:lvl1pPr>
          </a:lstStyle>
          <a:p>
            <a:endParaRPr lang="nl-NL"/>
          </a:p>
        </p:txBody>
      </p:sp>
      <p:sp>
        <p:nvSpPr>
          <p:cNvPr id="6" name="Rectangle 7"/>
          <p:cNvSpPr>
            <a:spLocks noGrp="1" noChangeArrowheads="1"/>
          </p:cNvSpPr>
          <p:nvPr>
            <p:ph type="sldNum" sz="quarter" idx="12"/>
          </p:nvPr>
        </p:nvSpPr>
        <p:spPr>
          <a:xfrm>
            <a:off x="11379200" y="6400800"/>
            <a:ext cx="812800" cy="457200"/>
          </a:xfrm>
          <a:prstGeom prst="rect">
            <a:avLst/>
          </a:prstGeom>
          <a:ln/>
        </p:spPr>
        <p:txBody>
          <a:bodyPr lIns="130046" tIns="65023" rIns="130046" bIns="65023"/>
          <a:lstStyle>
            <a:lvl1pPr>
              <a:defRPr/>
            </a:lvl1pPr>
          </a:lstStyle>
          <a:p>
            <a:fld id="{4BF964CD-97A6-46EB-B5C4-738B884501EB}" type="slidenum">
              <a:rPr lang="nl-NL" smtClean="0"/>
              <a:pPr/>
              <a:t>‹#›</a:t>
            </a:fld>
            <a:endParaRPr lang="nl-NL"/>
          </a:p>
        </p:txBody>
      </p:sp>
    </p:spTree>
    <p:extLst>
      <p:ext uri="{BB962C8B-B14F-4D97-AF65-F5344CB8AC3E}">
        <p14:creationId xmlns:p14="http://schemas.microsoft.com/office/powerpoint/2010/main" val="1520958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2880000" y="1080000"/>
            <a:ext cx="9120000" cy="720000"/>
          </a:xfrm>
        </p:spPr>
        <p:txBody>
          <a:bodyPr/>
          <a:lstStyle>
            <a:lvl1pPr algn="l">
              <a:defRPr/>
            </a:lvl1pPr>
          </a:lstStyle>
          <a:p>
            <a:r>
              <a:rPr lang="nl-NL"/>
              <a:t>Klik om de stijl te bewerken</a:t>
            </a:r>
            <a:endParaRPr lang="nl-NL" dirty="0"/>
          </a:p>
        </p:txBody>
      </p:sp>
      <p:sp>
        <p:nvSpPr>
          <p:cNvPr id="3" name="Subtitel 2"/>
          <p:cNvSpPr>
            <a:spLocks noGrp="1"/>
          </p:cNvSpPr>
          <p:nvPr>
            <p:ph type="subTitle" idx="1"/>
          </p:nvPr>
        </p:nvSpPr>
        <p:spPr>
          <a:xfrm>
            <a:off x="2880000" y="1890000"/>
            <a:ext cx="9120000" cy="3600000"/>
          </a:xfrm>
          <a:prstGeom prst="rect">
            <a:avLst/>
          </a:prstGeom>
        </p:spPr>
        <p:txBody>
          <a:bodyPr/>
          <a:lstStyle>
            <a:lvl1pPr marL="0" indent="0" algn="l">
              <a:buClr>
                <a:schemeClr val="tx2"/>
              </a:buClr>
              <a:buFont typeface="Wingdings" charset="2"/>
              <a:buChar char=""/>
              <a:defRPr/>
            </a:lvl1pPr>
            <a:lvl2pPr marL="342883" indent="0" algn="ctr">
              <a:buNone/>
              <a:defRPr/>
            </a:lvl2pPr>
            <a:lvl3pPr marL="685765" indent="0" algn="ctr">
              <a:buNone/>
              <a:defRPr/>
            </a:lvl3pPr>
            <a:lvl4pPr marL="1028648" indent="0" algn="ctr">
              <a:buNone/>
              <a:defRPr/>
            </a:lvl4pPr>
            <a:lvl5pPr marL="1371530" indent="0" algn="ctr">
              <a:buNone/>
              <a:defRPr/>
            </a:lvl5pPr>
            <a:lvl6pPr marL="1714412" indent="0" algn="ctr">
              <a:buNone/>
              <a:defRPr/>
            </a:lvl6pPr>
            <a:lvl7pPr marL="2057295" indent="0" algn="ctr">
              <a:buNone/>
              <a:defRPr/>
            </a:lvl7pPr>
            <a:lvl8pPr marL="2400177" indent="0" algn="ctr">
              <a:buNone/>
              <a:defRPr/>
            </a:lvl8pPr>
            <a:lvl9pPr marL="2743060" indent="0" algn="ctr">
              <a:buNone/>
              <a:defRPr/>
            </a:lvl9pPr>
          </a:lstStyle>
          <a:p>
            <a:r>
              <a:rPr lang="nl-NL"/>
              <a:t>Klik om de ondertitelstijl van het model te bewerken</a:t>
            </a:r>
            <a:endParaRPr lang="nl-NL" dirty="0"/>
          </a:p>
        </p:txBody>
      </p:sp>
      <p:sp>
        <p:nvSpPr>
          <p:cNvPr id="4" name="Rectangle 5"/>
          <p:cNvSpPr>
            <a:spLocks noGrp="1" noChangeArrowheads="1"/>
          </p:cNvSpPr>
          <p:nvPr>
            <p:ph type="dt" sz="half" idx="10"/>
          </p:nvPr>
        </p:nvSpPr>
        <p:spPr>
          <a:xfrm>
            <a:off x="2235201" y="6400800"/>
            <a:ext cx="1625600" cy="457200"/>
          </a:xfrm>
          <a:prstGeom prst="rect">
            <a:avLst/>
          </a:prstGeom>
          <a:ln/>
        </p:spPr>
        <p:txBody>
          <a:bodyPr/>
          <a:lstStyle>
            <a:lvl1pPr>
              <a:defRPr/>
            </a:lvl1pPr>
          </a:lstStyle>
          <a:p>
            <a:fld id="{D6E31510-2229-45B7-914F-853B909618C0}" type="datetimeFigureOut">
              <a:rPr lang="nl-NL" smtClean="0"/>
              <a:pPr/>
              <a:t>18-3-2025</a:t>
            </a:fld>
            <a:endParaRPr lang="nl-NL"/>
          </a:p>
        </p:txBody>
      </p:sp>
      <p:sp>
        <p:nvSpPr>
          <p:cNvPr id="5" name="Rectangle 6"/>
          <p:cNvSpPr>
            <a:spLocks noGrp="1" noChangeArrowheads="1"/>
          </p:cNvSpPr>
          <p:nvPr>
            <p:ph type="ftr" sz="quarter" idx="11"/>
          </p:nvPr>
        </p:nvSpPr>
        <p:spPr>
          <a:xfrm>
            <a:off x="3962400" y="6400800"/>
            <a:ext cx="5791200" cy="457200"/>
          </a:xfrm>
          <a:prstGeom prst="rect">
            <a:avLst/>
          </a:prstGeom>
          <a:ln/>
        </p:spPr>
        <p:txBody>
          <a:bodyPr/>
          <a:lstStyle>
            <a:lvl1pPr>
              <a:defRPr/>
            </a:lvl1pPr>
          </a:lstStyle>
          <a:p>
            <a:endParaRPr lang="nl-NL"/>
          </a:p>
        </p:txBody>
      </p:sp>
      <p:sp>
        <p:nvSpPr>
          <p:cNvPr id="6" name="Rectangle 7"/>
          <p:cNvSpPr>
            <a:spLocks noGrp="1" noChangeArrowheads="1"/>
          </p:cNvSpPr>
          <p:nvPr>
            <p:ph type="sldNum" sz="quarter" idx="12"/>
          </p:nvPr>
        </p:nvSpPr>
        <p:spPr>
          <a:xfrm>
            <a:off x="11379200" y="6400800"/>
            <a:ext cx="812800" cy="457200"/>
          </a:xfrm>
          <a:prstGeom prst="rect">
            <a:avLst/>
          </a:prstGeom>
          <a:ln/>
        </p:spPr>
        <p:txBody>
          <a:bodyPr/>
          <a:lstStyle>
            <a:lvl1pPr>
              <a:defRPr/>
            </a:lvl1pPr>
          </a:lstStyle>
          <a:p>
            <a:fld id="{4BF964CD-97A6-46EB-B5C4-738B884501EB}" type="slidenum">
              <a:rPr lang="nl-NL" smtClean="0"/>
              <a:pPr/>
              <a:t>‹#›</a:t>
            </a:fld>
            <a:endParaRPr lang="nl-NL"/>
          </a:p>
        </p:txBody>
      </p:sp>
    </p:spTree>
    <p:extLst>
      <p:ext uri="{BB962C8B-B14F-4D97-AF65-F5344CB8AC3E}">
        <p14:creationId xmlns:p14="http://schemas.microsoft.com/office/powerpoint/2010/main" val="3535228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Objec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Date Placeholder 2"/>
          <p:cNvSpPr>
            <a:spLocks noGrp="1"/>
          </p:cNvSpPr>
          <p:nvPr>
            <p:ph type="dt" sz="half" idx="10"/>
          </p:nvPr>
        </p:nvSpPr>
        <p:spPr>
          <a:xfrm>
            <a:off x="609600" y="6356355"/>
            <a:ext cx="2844800" cy="365125"/>
          </a:xfrm>
          <a:prstGeom prst="rect">
            <a:avLst/>
          </a:prstGeom>
        </p:spPr>
        <p:txBody>
          <a:bodyPr/>
          <a:lstStyle>
            <a:lvl1pPr>
              <a:defRPr/>
            </a:lvl1pPr>
          </a:lstStyle>
          <a:p>
            <a:fld id="{D6E31510-2229-45B7-914F-853B909618C0}" type="datetimeFigureOut">
              <a:rPr lang="nl-NL" smtClean="0"/>
              <a:pPr/>
              <a:t>18-3-2025</a:t>
            </a:fld>
            <a:endParaRPr lang="nl-NL"/>
          </a:p>
        </p:txBody>
      </p:sp>
      <p:sp>
        <p:nvSpPr>
          <p:cNvPr id="4" name="Footer Placeholder 3"/>
          <p:cNvSpPr>
            <a:spLocks noGrp="1"/>
          </p:cNvSpPr>
          <p:nvPr>
            <p:ph type="ftr" sz="quarter" idx="11"/>
          </p:nvPr>
        </p:nvSpPr>
        <p:spPr>
          <a:xfrm>
            <a:off x="4165601" y="6356355"/>
            <a:ext cx="3860800" cy="365125"/>
          </a:xfrm>
          <a:prstGeom prst="rect">
            <a:avLst/>
          </a:prstGeom>
        </p:spPr>
        <p:txBody>
          <a:bodyPr/>
          <a:lstStyle>
            <a:lvl1pPr>
              <a:defRPr/>
            </a:lvl1pPr>
          </a:lstStyle>
          <a:p>
            <a:endParaRPr lang="nl-NL"/>
          </a:p>
        </p:txBody>
      </p:sp>
      <p:sp>
        <p:nvSpPr>
          <p:cNvPr id="5" name="Slide Number Placeholder 4"/>
          <p:cNvSpPr>
            <a:spLocks noGrp="1"/>
          </p:cNvSpPr>
          <p:nvPr>
            <p:ph type="sldNum" sz="quarter" idx="12"/>
          </p:nvPr>
        </p:nvSpPr>
        <p:spPr>
          <a:xfrm>
            <a:off x="8737601" y="6356355"/>
            <a:ext cx="2844800" cy="365125"/>
          </a:xfrm>
          <a:prstGeom prst="rect">
            <a:avLst/>
          </a:prstGeom>
        </p:spPr>
        <p:txBody>
          <a:bodyPr/>
          <a:lstStyle>
            <a:lvl1pPr>
              <a:defRPr/>
            </a:lvl1pPr>
          </a:lstStyle>
          <a:p>
            <a:fld id="{4BF964CD-97A6-46EB-B5C4-738B884501EB}" type="slidenum">
              <a:rPr lang="nl-NL" smtClean="0"/>
              <a:pPr/>
              <a:t>‹#›</a:t>
            </a:fld>
            <a:endParaRPr lang="nl-NL"/>
          </a:p>
        </p:txBody>
      </p:sp>
    </p:spTree>
    <p:extLst>
      <p:ext uri="{BB962C8B-B14F-4D97-AF65-F5344CB8AC3E}">
        <p14:creationId xmlns:p14="http://schemas.microsoft.com/office/powerpoint/2010/main" val="3986994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Leeg">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2235201" y="6400800"/>
            <a:ext cx="1625600" cy="457200"/>
          </a:xfrm>
          <a:prstGeom prst="rect">
            <a:avLst/>
          </a:prstGeom>
          <a:ln/>
        </p:spPr>
        <p:txBody>
          <a:bodyPr lIns="130046" tIns="65023" rIns="130046" bIns="65023"/>
          <a:lstStyle>
            <a:lvl1pPr>
              <a:defRPr/>
            </a:lvl1pPr>
          </a:lstStyle>
          <a:p>
            <a:fld id="{D6E31510-2229-45B7-914F-853B909618C0}" type="datetimeFigureOut">
              <a:rPr lang="nl-NL" smtClean="0"/>
              <a:pPr/>
              <a:t>18-3-2025</a:t>
            </a:fld>
            <a:endParaRPr lang="nl-NL"/>
          </a:p>
        </p:txBody>
      </p:sp>
      <p:sp>
        <p:nvSpPr>
          <p:cNvPr id="3" name="Rectangle 6"/>
          <p:cNvSpPr>
            <a:spLocks noGrp="1" noChangeArrowheads="1"/>
          </p:cNvSpPr>
          <p:nvPr>
            <p:ph type="ftr" sz="quarter" idx="11"/>
          </p:nvPr>
        </p:nvSpPr>
        <p:spPr>
          <a:xfrm>
            <a:off x="3962400" y="6400800"/>
            <a:ext cx="5791200" cy="457200"/>
          </a:xfrm>
          <a:prstGeom prst="rect">
            <a:avLst/>
          </a:prstGeom>
          <a:ln/>
        </p:spPr>
        <p:txBody>
          <a:bodyPr lIns="130046" tIns="65023" rIns="130046" bIns="65023"/>
          <a:lstStyle>
            <a:lvl1pPr>
              <a:defRPr/>
            </a:lvl1pPr>
          </a:lstStyle>
          <a:p>
            <a:endParaRPr lang="nl-NL"/>
          </a:p>
        </p:txBody>
      </p:sp>
      <p:sp>
        <p:nvSpPr>
          <p:cNvPr id="4" name="Rectangle 7"/>
          <p:cNvSpPr>
            <a:spLocks noGrp="1" noChangeArrowheads="1"/>
          </p:cNvSpPr>
          <p:nvPr>
            <p:ph type="sldNum" sz="quarter" idx="12"/>
          </p:nvPr>
        </p:nvSpPr>
        <p:spPr>
          <a:xfrm>
            <a:off x="11379200" y="6400800"/>
            <a:ext cx="812800" cy="457200"/>
          </a:xfrm>
          <a:prstGeom prst="rect">
            <a:avLst/>
          </a:prstGeom>
          <a:ln/>
        </p:spPr>
        <p:txBody>
          <a:bodyPr lIns="130046" tIns="65023" rIns="130046" bIns="65023"/>
          <a:lstStyle>
            <a:lvl1pPr>
              <a:defRPr/>
            </a:lvl1pPr>
          </a:lstStyle>
          <a:p>
            <a:fld id="{4BF964CD-97A6-46EB-B5C4-738B884501EB}" type="slidenum">
              <a:rPr lang="nl-NL" smtClean="0"/>
              <a:pPr/>
              <a:t>‹#›</a:t>
            </a:fld>
            <a:endParaRPr lang="nl-NL"/>
          </a:p>
        </p:txBody>
      </p:sp>
    </p:spTree>
    <p:extLst>
      <p:ext uri="{BB962C8B-B14F-4D97-AF65-F5344CB8AC3E}">
        <p14:creationId xmlns:p14="http://schemas.microsoft.com/office/powerpoint/2010/main" val="2259732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2880000" y="1080000"/>
            <a:ext cx="9120000" cy="1080000"/>
          </a:xfrm>
        </p:spPr>
        <p:txBody>
          <a:bodyPr/>
          <a:lstStyle>
            <a:lvl1pPr algn="l">
              <a:defRPr sz="1800" b="0" i="0" cap="none"/>
            </a:lvl1pPr>
          </a:lstStyle>
          <a:p>
            <a:r>
              <a:rPr lang="nl-NL"/>
              <a:t>Klik om de stijl te bewerken</a:t>
            </a:r>
            <a:endParaRPr lang="nl-NL" dirty="0"/>
          </a:p>
        </p:txBody>
      </p:sp>
      <p:sp>
        <p:nvSpPr>
          <p:cNvPr id="3" name="Tijdelijke aanduiding voor tekst 2"/>
          <p:cNvSpPr>
            <a:spLocks noGrp="1"/>
          </p:cNvSpPr>
          <p:nvPr>
            <p:ph type="body" idx="1"/>
          </p:nvPr>
        </p:nvSpPr>
        <p:spPr>
          <a:xfrm>
            <a:off x="2880000" y="2160005"/>
            <a:ext cx="9753600" cy="1500187"/>
          </a:xfrm>
          <a:prstGeom prst="rect">
            <a:avLst/>
          </a:prstGeom>
        </p:spPr>
        <p:txBody>
          <a:bodyPr/>
          <a:lstStyle>
            <a:lvl1pPr marL="0" indent="0" algn="l">
              <a:buNone/>
              <a:defRPr sz="1500"/>
            </a:lvl1pPr>
            <a:lvl2pPr marL="342883" indent="0">
              <a:buNone/>
              <a:defRPr sz="1350"/>
            </a:lvl2pPr>
            <a:lvl3pPr marL="685765" indent="0">
              <a:buNone/>
              <a:defRPr sz="1200"/>
            </a:lvl3pPr>
            <a:lvl4pPr marL="1028648" indent="0">
              <a:buNone/>
              <a:defRPr sz="1050"/>
            </a:lvl4pPr>
            <a:lvl5pPr marL="1371530" indent="0">
              <a:buNone/>
              <a:defRPr sz="1050"/>
            </a:lvl5pPr>
            <a:lvl6pPr marL="1714412" indent="0">
              <a:buNone/>
              <a:defRPr sz="1050"/>
            </a:lvl6pPr>
            <a:lvl7pPr marL="2057295" indent="0">
              <a:buNone/>
              <a:defRPr sz="1050"/>
            </a:lvl7pPr>
            <a:lvl8pPr marL="2400177" indent="0">
              <a:buNone/>
              <a:defRPr sz="1050"/>
            </a:lvl8pPr>
            <a:lvl9pPr marL="2743060" indent="0">
              <a:buNone/>
              <a:defRPr sz="1050"/>
            </a:lvl9pPr>
          </a:lstStyle>
          <a:p>
            <a:pPr lvl="0"/>
            <a:r>
              <a:rPr lang="nl-NL"/>
              <a:t>Klik om de modelstijlen te bewerken</a:t>
            </a:r>
          </a:p>
        </p:txBody>
      </p:sp>
      <p:sp>
        <p:nvSpPr>
          <p:cNvPr id="4" name="Rectangle 5"/>
          <p:cNvSpPr>
            <a:spLocks noGrp="1" noChangeArrowheads="1"/>
          </p:cNvSpPr>
          <p:nvPr>
            <p:ph type="dt" sz="half" idx="10"/>
          </p:nvPr>
        </p:nvSpPr>
        <p:spPr>
          <a:xfrm>
            <a:off x="2235201" y="6400800"/>
            <a:ext cx="1625600" cy="457200"/>
          </a:xfrm>
          <a:prstGeom prst="rect">
            <a:avLst/>
          </a:prstGeom>
          <a:ln/>
        </p:spPr>
        <p:txBody>
          <a:bodyPr/>
          <a:lstStyle>
            <a:lvl1pPr>
              <a:defRPr/>
            </a:lvl1pPr>
          </a:lstStyle>
          <a:p>
            <a:fld id="{D6E31510-2229-45B7-914F-853B909618C0}" type="datetimeFigureOut">
              <a:rPr lang="nl-NL" smtClean="0"/>
              <a:pPr/>
              <a:t>18-3-2025</a:t>
            </a:fld>
            <a:endParaRPr lang="nl-NL"/>
          </a:p>
        </p:txBody>
      </p:sp>
      <p:sp>
        <p:nvSpPr>
          <p:cNvPr id="5" name="Rectangle 6"/>
          <p:cNvSpPr>
            <a:spLocks noGrp="1" noChangeArrowheads="1"/>
          </p:cNvSpPr>
          <p:nvPr>
            <p:ph type="ftr" sz="quarter" idx="11"/>
          </p:nvPr>
        </p:nvSpPr>
        <p:spPr>
          <a:xfrm>
            <a:off x="3962400" y="6400800"/>
            <a:ext cx="5791200" cy="457200"/>
          </a:xfrm>
          <a:prstGeom prst="rect">
            <a:avLst/>
          </a:prstGeom>
          <a:ln/>
        </p:spPr>
        <p:txBody>
          <a:bodyPr/>
          <a:lstStyle>
            <a:lvl1pPr>
              <a:defRPr/>
            </a:lvl1pPr>
          </a:lstStyle>
          <a:p>
            <a:endParaRPr lang="nl-NL"/>
          </a:p>
        </p:txBody>
      </p:sp>
      <p:sp>
        <p:nvSpPr>
          <p:cNvPr id="6" name="Rectangle 7"/>
          <p:cNvSpPr>
            <a:spLocks noGrp="1" noChangeArrowheads="1"/>
          </p:cNvSpPr>
          <p:nvPr>
            <p:ph type="sldNum" sz="quarter" idx="12"/>
          </p:nvPr>
        </p:nvSpPr>
        <p:spPr>
          <a:xfrm>
            <a:off x="11379200" y="6400800"/>
            <a:ext cx="812800" cy="457200"/>
          </a:xfrm>
          <a:prstGeom prst="rect">
            <a:avLst/>
          </a:prstGeom>
          <a:ln/>
        </p:spPr>
        <p:txBody>
          <a:bodyPr/>
          <a:lstStyle>
            <a:lvl1pPr>
              <a:defRPr/>
            </a:lvl1pPr>
          </a:lstStyle>
          <a:p>
            <a:fld id="{4BF964CD-97A6-46EB-B5C4-738B884501EB}" type="slidenum">
              <a:rPr lang="nl-NL" smtClean="0"/>
              <a:pPr/>
              <a:t>‹#›</a:t>
            </a:fld>
            <a:endParaRPr lang="nl-NL"/>
          </a:p>
        </p:txBody>
      </p:sp>
    </p:spTree>
    <p:extLst>
      <p:ext uri="{BB962C8B-B14F-4D97-AF65-F5344CB8AC3E}">
        <p14:creationId xmlns:p14="http://schemas.microsoft.com/office/powerpoint/2010/main" val="758647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hape 2"/>
          <p:cNvSpPr>
            <a:spLocks noGrp="1"/>
          </p:cNvSpPr>
          <p:nvPr>
            <p:ph type="title"/>
          </p:nvPr>
        </p:nvSpPr>
        <p:spPr bwMode="auto">
          <a:xfrm>
            <a:off x="0" y="312544"/>
            <a:ext cx="12192000" cy="68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nl-NL" dirty="0">
                <a:sym typeface="Helvetica Light" charset="0"/>
              </a:rPr>
              <a:t>Titeltekst</a:t>
            </a:r>
          </a:p>
        </p:txBody>
      </p:sp>
      <p:sp>
        <p:nvSpPr>
          <p:cNvPr id="6" name="Shape 33"/>
          <p:cNvSpPr>
            <a:spLocks noChangeShapeType="1"/>
          </p:cNvSpPr>
          <p:nvPr/>
        </p:nvSpPr>
        <p:spPr bwMode="auto">
          <a:xfrm>
            <a:off x="0" y="1159689"/>
            <a:ext cx="12192000" cy="0"/>
          </a:xfrm>
          <a:prstGeom prst="line">
            <a:avLst/>
          </a:prstGeom>
          <a:noFill/>
          <a:ln w="57150" cmpd="sng">
            <a:solidFill>
              <a:schemeClr val="bg2"/>
            </a:solidFill>
            <a:miter lim="400000"/>
            <a:headEnd/>
            <a:tailEnd/>
          </a:ln>
          <a:extLst>
            <a:ext uri="{909E8E84-426E-40dd-AFC4-6F175D3DCCD1}">
              <a14:hiddenFill xmlns:a14="http://schemas.microsoft.com/office/drawing/2010/main" xmlns="">
                <a:noFill/>
              </a14:hiddenFill>
            </a:ext>
          </a:extLst>
        </p:spPr>
        <p:txBody>
          <a:bodyPr lIns="0" tIns="0" rIns="0" bIns="0" anchor="ctr"/>
          <a:lstStyle/>
          <a:p>
            <a:endParaRPr lang="nl-NL" sz="949" b="0" i="0" u="none">
              <a:latin typeface="Open Sans"/>
              <a:cs typeface="Open Sans"/>
            </a:endParaRPr>
          </a:p>
        </p:txBody>
      </p:sp>
      <p:pic>
        <p:nvPicPr>
          <p:cNvPr id="4" name="Afbeelding 3">
            <a:extLst>
              <a:ext uri="{FF2B5EF4-FFF2-40B4-BE49-F238E27FC236}">
                <a16:creationId xmlns:a16="http://schemas.microsoft.com/office/drawing/2014/main" id="{195D9CBF-6753-4E77-8F2E-6240C1C126D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136221" y="5834196"/>
            <a:ext cx="1926921" cy="935835"/>
          </a:xfrm>
          <a:prstGeom prst="rect">
            <a:avLst/>
          </a:prstGeom>
        </p:spPr>
      </p:pic>
    </p:spTree>
    <p:extLst>
      <p:ext uri="{BB962C8B-B14F-4D97-AF65-F5344CB8AC3E}">
        <p14:creationId xmlns:p14="http://schemas.microsoft.com/office/powerpoint/2010/main" val="888460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4" r:id="rId10"/>
    <p:sldLayoutId id="2147483685" r:id="rId11"/>
    <p:sldLayoutId id="2147483686" r:id="rId12"/>
  </p:sldLayoutIdLst>
  <p:transition spd="med"/>
  <p:txStyles>
    <p:titleStyle>
      <a:lvl1pPr algn="ctr" defTabSz="308063" rtl="0" eaLnBrk="1" fontAlgn="base" hangingPunct="1">
        <a:spcBef>
          <a:spcPct val="0"/>
        </a:spcBef>
        <a:spcAft>
          <a:spcPct val="0"/>
        </a:spcAft>
        <a:defRPr sz="4219" b="0" i="0" u="none">
          <a:solidFill>
            <a:srgbClr val="4FAF47"/>
          </a:solidFill>
          <a:latin typeface="Open Sans"/>
          <a:ea typeface="ＭＳ Ｐゴシック" charset="0"/>
          <a:cs typeface="Open Sans"/>
          <a:sym typeface="Helvetica Light" charset="0"/>
        </a:defRPr>
      </a:lvl1pPr>
      <a:lvl2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2pPr>
      <a:lvl3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3pPr>
      <a:lvl4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4pPr>
      <a:lvl5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5pPr>
      <a:lvl6pPr indent="602732" algn="ctr" defTabSz="308063" eaLnBrk="1" hangingPunct="1">
        <a:defRPr sz="4219">
          <a:latin typeface="+mn-lt"/>
          <a:ea typeface="+mn-ea"/>
          <a:cs typeface="+mn-cs"/>
          <a:sym typeface="Helvetica Light"/>
        </a:defRPr>
      </a:lvl6pPr>
      <a:lvl7pPr indent="723279" algn="ctr" defTabSz="308063" eaLnBrk="1" hangingPunct="1">
        <a:defRPr sz="4219">
          <a:latin typeface="+mn-lt"/>
          <a:ea typeface="+mn-ea"/>
          <a:cs typeface="+mn-cs"/>
          <a:sym typeface="Helvetica Light"/>
        </a:defRPr>
      </a:lvl7pPr>
      <a:lvl8pPr indent="843826" algn="ctr" defTabSz="308063" eaLnBrk="1" hangingPunct="1">
        <a:defRPr sz="4219">
          <a:latin typeface="+mn-lt"/>
          <a:ea typeface="+mn-ea"/>
          <a:cs typeface="+mn-cs"/>
          <a:sym typeface="Helvetica Light"/>
        </a:defRPr>
      </a:lvl8pPr>
      <a:lvl9pPr indent="964372" algn="ctr" defTabSz="308063" eaLnBrk="1" hangingPunct="1">
        <a:defRPr sz="4219">
          <a:latin typeface="+mn-lt"/>
          <a:ea typeface="+mn-ea"/>
          <a:cs typeface="+mn-cs"/>
          <a:sym typeface="Helvetica Light"/>
        </a:defRPr>
      </a:lvl9pPr>
    </p:titleStyle>
    <p:bodyStyle>
      <a:lvl1pPr marL="234396" indent="-234396" algn="l" defTabSz="308063" rtl="0" eaLnBrk="1" fontAlgn="base" hangingPunct="1">
        <a:spcBef>
          <a:spcPts val="2215"/>
        </a:spcBef>
        <a:spcAft>
          <a:spcPct val="0"/>
        </a:spcAft>
        <a:buSzPct val="75000"/>
        <a:buChar char="•"/>
        <a:defRPr sz="1898">
          <a:solidFill>
            <a:srgbClr val="575756"/>
          </a:solidFill>
          <a:latin typeface="Open Sans"/>
          <a:ea typeface="ＭＳ Ｐゴシック" charset="0"/>
          <a:cs typeface="Open Sans"/>
          <a:sym typeface="Helvetica Light" charset="0"/>
        </a:defRPr>
      </a:lvl1pPr>
      <a:lvl2pPr marL="468792" indent="-234396" algn="l" defTabSz="308063" rtl="0" eaLnBrk="1" fontAlgn="base" hangingPunct="1">
        <a:spcBef>
          <a:spcPts val="2215"/>
        </a:spcBef>
        <a:spcAft>
          <a:spcPct val="0"/>
        </a:spcAft>
        <a:buSzPct val="75000"/>
        <a:buChar char="•"/>
        <a:defRPr sz="1898">
          <a:solidFill>
            <a:schemeClr val="tx2"/>
          </a:solidFill>
          <a:latin typeface="Open Sans"/>
          <a:ea typeface="+mn-ea"/>
          <a:cs typeface="Open Sans"/>
          <a:sym typeface="Helvetica Light" charset="0"/>
        </a:defRPr>
      </a:lvl2pPr>
      <a:lvl3pPr marL="703188" indent="-234396" algn="l" defTabSz="308063" rtl="0" eaLnBrk="1" fontAlgn="base" hangingPunct="1">
        <a:spcBef>
          <a:spcPts val="2215"/>
        </a:spcBef>
        <a:spcAft>
          <a:spcPct val="0"/>
        </a:spcAft>
        <a:buSzPct val="75000"/>
        <a:buChar char="•"/>
        <a:defRPr sz="1898">
          <a:solidFill>
            <a:schemeClr val="bg2"/>
          </a:solidFill>
          <a:latin typeface="Open Sans"/>
          <a:ea typeface="+mn-ea"/>
          <a:cs typeface="Open Sans"/>
          <a:sym typeface="Helvetica Light" charset="0"/>
        </a:defRPr>
      </a:lvl3pPr>
      <a:lvl4pPr marL="937584" indent="-234396" algn="l" defTabSz="308063" rtl="0" eaLnBrk="1" fontAlgn="base" hangingPunct="1">
        <a:spcBef>
          <a:spcPts val="2215"/>
        </a:spcBef>
        <a:spcAft>
          <a:spcPct val="0"/>
        </a:spcAft>
        <a:buSzPct val="75000"/>
        <a:buChar char="•"/>
        <a:defRPr sz="1898">
          <a:solidFill>
            <a:schemeClr val="tx1"/>
          </a:solidFill>
          <a:latin typeface="Open Sans"/>
          <a:ea typeface="+mn-ea"/>
          <a:cs typeface="Open Sans"/>
          <a:sym typeface="Helvetica Light" charset="0"/>
        </a:defRPr>
      </a:lvl4pPr>
      <a:lvl5pPr marL="1171980" indent="-234396" algn="l" defTabSz="308063" rtl="0" eaLnBrk="1" fontAlgn="base" hangingPunct="1">
        <a:spcBef>
          <a:spcPts val="2215"/>
        </a:spcBef>
        <a:spcAft>
          <a:spcPct val="0"/>
        </a:spcAft>
        <a:buSzPct val="75000"/>
        <a:buChar char="•"/>
        <a:defRPr sz="1898">
          <a:solidFill>
            <a:schemeClr val="tx1"/>
          </a:solidFill>
          <a:latin typeface="Open Sans"/>
          <a:ea typeface="+mn-ea"/>
          <a:cs typeface="Open Sans"/>
          <a:sym typeface="Helvetica Light" charset="0"/>
        </a:defRPr>
      </a:lvl5pPr>
      <a:lvl6pPr marL="1406376" indent="-234396" defTabSz="308063" eaLnBrk="1" hangingPunct="1">
        <a:spcBef>
          <a:spcPts val="2215"/>
        </a:spcBef>
        <a:buSzPct val="75000"/>
        <a:buChar char="•"/>
        <a:defRPr sz="1898">
          <a:latin typeface="+mn-lt"/>
          <a:ea typeface="+mn-ea"/>
          <a:cs typeface="+mn-cs"/>
          <a:sym typeface="Helvetica Light"/>
        </a:defRPr>
      </a:lvl6pPr>
      <a:lvl7pPr marL="1640772" indent="-234396" defTabSz="308063" eaLnBrk="1" hangingPunct="1">
        <a:spcBef>
          <a:spcPts val="2215"/>
        </a:spcBef>
        <a:buSzPct val="75000"/>
        <a:buChar char="•"/>
        <a:defRPr sz="1898">
          <a:latin typeface="+mn-lt"/>
          <a:ea typeface="+mn-ea"/>
          <a:cs typeface="+mn-cs"/>
          <a:sym typeface="Helvetica Light"/>
        </a:defRPr>
      </a:lvl7pPr>
      <a:lvl8pPr marL="1875168" indent="-234396" defTabSz="308063" eaLnBrk="1" hangingPunct="1">
        <a:spcBef>
          <a:spcPts val="2215"/>
        </a:spcBef>
        <a:buSzPct val="75000"/>
        <a:buChar char="•"/>
        <a:defRPr sz="1898">
          <a:latin typeface="+mn-lt"/>
          <a:ea typeface="+mn-ea"/>
          <a:cs typeface="+mn-cs"/>
          <a:sym typeface="Helvetica Light"/>
        </a:defRPr>
      </a:lvl8pPr>
      <a:lvl9pPr marL="2109564" indent="-234396" defTabSz="308063" eaLnBrk="1" hangingPunct="1">
        <a:spcBef>
          <a:spcPts val="2215"/>
        </a:spcBef>
        <a:buSzPct val="75000"/>
        <a:buChar char="•"/>
        <a:defRPr sz="1898">
          <a:latin typeface="+mn-lt"/>
          <a:ea typeface="+mn-ea"/>
          <a:cs typeface="+mn-cs"/>
          <a:sym typeface="Helvetica Light"/>
        </a:defRPr>
      </a:lvl9pPr>
    </p:bodyStyle>
    <p:otherStyle>
      <a:lvl1pPr algn="ctr" defTabSz="308063" eaLnBrk="1" hangingPunct="1">
        <a:defRPr>
          <a:solidFill>
            <a:schemeClr val="tx1"/>
          </a:solidFill>
          <a:latin typeface="+mn-lt"/>
          <a:ea typeface="+mn-ea"/>
          <a:cs typeface="+mn-cs"/>
          <a:sym typeface="Helvetica Light"/>
        </a:defRPr>
      </a:lvl1pPr>
      <a:lvl2pPr indent="120547" algn="ctr" defTabSz="308063" eaLnBrk="1" hangingPunct="1">
        <a:defRPr>
          <a:solidFill>
            <a:schemeClr val="tx1"/>
          </a:solidFill>
          <a:latin typeface="+mn-lt"/>
          <a:ea typeface="+mn-ea"/>
          <a:cs typeface="+mn-cs"/>
          <a:sym typeface="Helvetica Light"/>
        </a:defRPr>
      </a:lvl2pPr>
      <a:lvl3pPr indent="241093" algn="ctr" defTabSz="308063" eaLnBrk="1" hangingPunct="1">
        <a:defRPr>
          <a:solidFill>
            <a:schemeClr val="tx1"/>
          </a:solidFill>
          <a:latin typeface="+mn-lt"/>
          <a:ea typeface="+mn-ea"/>
          <a:cs typeface="+mn-cs"/>
          <a:sym typeface="Helvetica Light"/>
        </a:defRPr>
      </a:lvl3pPr>
      <a:lvl4pPr indent="361640" algn="ctr" defTabSz="308063" eaLnBrk="1" hangingPunct="1">
        <a:defRPr>
          <a:solidFill>
            <a:schemeClr val="tx1"/>
          </a:solidFill>
          <a:latin typeface="+mn-lt"/>
          <a:ea typeface="+mn-ea"/>
          <a:cs typeface="+mn-cs"/>
          <a:sym typeface="Helvetica Light"/>
        </a:defRPr>
      </a:lvl4pPr>
      <a:lvl5pPr indent="482186" algn="ctr" defTabSz="308063" eaLnBrk="1" hangingPunct="1">
        <a:defRPr>
          <a:solidFill>
            <a:schemeClr val="tx1"/>
          </a:solidFill>
          <a:latin typeface="+mn-lt"/>
          <a:ea typeface="+mn-ea"/>
          <a:cs typeface="+mn-cs"/>
          <a:sym typeface="Helvetica Light"/>
        </a:defRPr>
      </a:lvl5pPr>
      <a:lvl6pPr indent="602732" algn="ctr" defTabSz="308063" eaLnBrk="1" hangingPunct="1">
        <a:defRPr>
          <a:solidFill>
            <a:schemeClr val="tx1"/>
          </a:solidFill>
          <a:latin typeface="+mn-lt"/>
          <a:ea typeface="+mn-ea"/>
          <a:cs typeface="+mn-cs"/>
          <a:sym typeface="Helvetica Light"/>
        </a:defRPr>
      </a:lvl6pPr>
      <a:lvl7pPr indent="723279" algn="ctr" defTabSz="308063" eaLnBrk="1" hangingPunct="1">
        <a:defRPr>
          <a:solidFill>
            <a:schemeClr val="tx1"/>
          </a:solidFill>
          <a:latin typeface="+mn-lt"/>
          <a:ea typeface="+mn-ea"/>
          <a:cs typeface="+mn-cs"/>
          <a:sym typeface="Helvetica Light"/>
        </a:defRPr>
      </a:lvl7pPr>
      <a:lvl8pPr indent="843826" algn="ctr" defTabSz="308063" eaLnBrk="1" hangingPunct="1">
        <a:defRPr>
          <a:solidFill>
            <a:schemeClr val="tx1"/>
          </a:solidFill>
          <a:latin typeface="+mn-lt"/>
          <a:ea typeface="+mn-ea"/>
          <a:cs typeface="+mn-cs"/>
          <a:sym typeface="Helvetica Light"/>
        </a:defRPr>
      </a:lvl8pPr>
      <a:lvl9pPr indent="964372" algn="ctr" defTabSz="308063" eaLnBrk="1" hangingPunct="1">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ideo" Target="file:///\\careyn.solis.local\dfs01\privedata\brwiem01\Mijn%20documenten\Promotie\Instructiefilm%20snaq65+-Segment%201.mpg"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www.goedgevoedouderworden.nl/zelftest"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kenniscentrumondervoeding.nl/wp-content/uploads/2023/05/GALA-brochure-1.pdf"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hyperlink" Target="https://www.kenniscentrumondervoeding.nl/producten/signaleringskaart-goed-gevoed-ouder-worden-sociaal-domein/" TargetMode="External"/><Relationship Id="rId13"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hyperlink" Target="https://www.goedgevoedouderworden.nl/" TargetMode="External"/><Relationship Id="rId12"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www.kenniscentrumondervoeding.nl/en/bewustwordingsactie-goed-gevoed-ouder-worden/" TargetMode="External"/><Relationship Id="rId11" Type="http://schemas.openxmlformats.org/officeDocument/2006/relationships/image" Target="../media/image58.png"/><Relationship Id="rId5" Type="http://schemas.openxmlformats.org/officeDocument/2006/relationships/hyperlink" Target="https://www.kenniscentrumondervoeding.nl/wp-content/uploads/2022/11/Factsheet-Ouderen-digitaal.pdf" TargetMode="External"/><Relationship Id="rId15" Type="http://schemas.openxmlformats.org/officeDocument/2006/relationships/image" Target="../media/image62.png"/><Relationship Id="rId10" Type="http://schemas.openxmlformats.org/officeDocument/2006/relationships/hyperlink" Target="https://www.kenniscentrumondervoeding.nl/het-voedingspaspoort/" TargetMode="External"/><Relationship Id="rId4" Type="http://schemas.openxmlformats.org/officeDocument/2006/relationships/image" Target="../media/image48.png"/><Relationship Id="rId9" Type="http://schemas.openxmlformats.org/officeDocument/2006/relationships/hyperlink" Target="https://www.kenniscentrumondervoeding.nl/wp-content/uploads/2022/05/2022-00328_Snaq_65-plus_NL_V1_def.pdf" TargetMode="External"/><Relationship Id="rId1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artsenwijzerdietetiek.nl/ondervoeding"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webshop.voedingscentrum.nl/producten/ziekte-en-allergie/ondervoeding-eten-bij-ondervoeding-en-herstel-na-ziekte/"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emf"/></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82.wmf"/><Relationship Id="rId5" Type="http://schemas.openxmlformats.org/officeDocument/2006/relationships/image" Target="../media/image81.wmf"/><Relationship Id="rId4" Type="http://schemas.openxmlformats.org/officeDocument/2006/relationships/image" Target="../media/image80.wmf"/></Relationships>
</file>

<file path=ppt/slides/_rels/slide63.xml.rels><?xml version="1.0" encoding="UTF-8" standalone="yes"?>
<Relationships xmlns="http://schemas.openxmlformats.org/package/2006/relationships"><Relationship Id="rId3" Type="http://schemas.openxmlformats.org/officeDocument/2006/relationships/hyperlink" Target="http://www.goedgevoedouderworden.nl/"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www.artsenwijzerdietetiek.n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hyperlink" Target="https://openrotterdam.nl/ondervoeding-bij-ouderen/#:~:text=In%20de%20serie%20ondervoeding%20bij,zelf%20hebben%20voor%20dit%20probleem." TargetMode="External"/><Relationship Id="rId2" Type="http://schemas.openxmlformats.org/officeDocument/2006/relationships/hyperlink" Target="https://youtu.be/GnVJx2QKWkE"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hyperlink" Target="https://vitalinnovators.nl/" TargetMode="External"/><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381000"/>
            <a:ext cx="11036300" cy="1827580"/>
          </a:xfrm>
        </p:spPr>
        <p:txBody>
          <a:bodyPr/>
          <a:lstStyle/>
          <a:p>
            <a:r>
              <a:rPr lang="nl-NL" sz="4400" b="1" dirty="0">
                <a:solidFill>
                  <a:schemeClr val="tx1">
                    <a:lumMod val="75000"/>
                  </a:schemeClr>
                </a:solidFill>
              </a:rPr>
              <a:t>Ondervoeding </a:t>
            </a:r>
            <a:br>
              <a:rPr lang="nl-NL" sz="4400" b="1" dirty="0">
                <a:solidFill>
                  <a:schemeClr val="tx1">
                    <a:lumMod val="75000"/>
                  </a:schemeClr>
                </a:solidFill>
              </a:rPr>
            </a:br>
            <a:r>
              <a:rPr lang="nl-NL" sz="2800" b="1" dirty="0">
                <a:solidFill>
                  <a:schemeClr val="tx1">
                    <a:lumMod val="75000"/>
                  </a:schemeClr>
                </a:solidFill>
              </a:rPr>
              <a:t>bij kwetsbare ouderen in de thuissituatie</a:t>
            </a:r>
          </a:p>
        </p:txBody>
      </p:sp>
      <p:sp>
        <p:nvSpPr>
          <p:cNvPr id="3" name="Ondertitel 2"/>
          <p:cNvSpPr>
            <a:spLocks noGrp="1"/>
          </p:cNvSpPr>
          <p:nvPr>
            <p:ph type="subTitle" idx="4294967295"/>
          </p:nvPr>
        </p:nvSpPr>
        <p:spPr>
          <a:xfrm>
            <a:off x="2051660" y="4965520"/>
            <a:ext cx="8088679" cy="681037"/>
          </a:xfrm>
          <a:prstGeom prst="rect">
            <a:avLst/>
          </a:prstGeom>
        </p:spPr>
        <p:txBody>
          <a:bodyPr/>
          <a:lstStyle/>
          <a:p>
            <a:pPr>
              <a:buNone/>
            </a:pPr>
            <a:r>
              <a:rPr lang="nl-NL" sz="3200" b="1" dirty="0">
                <a:solidFill>
                  <a:schemeClr val="tx1">
                    <a:lumMod val="75000"/>
                  </a:schemeClr>
                </a:solidFill>
              </a:rPr>
              <a:t>Voorkomen    Herkennen    Behandelen</a:t>
            </a:r>
          </a:p>
        </p:txBody>
      </p:sp>
      <p:pic>
        <p:nvPicPr>
          <p:cNvPr id="4" name="Afbeelding 3"/>
          <p:cNvPicPr>
            <a:picLocks noChangeAspect="1"/>
          </p:cNvPicPr>
          <p:nvPr/>
        </p:nvPicPr>
        <p:blipFill>
          <a:blip r:embed="rId2"/>
          <a:stretch>
            <a:fillRect/>
          </a:stretch>
        </p:blipFill>
        <p:spPr>
          <a:xfrm>
            <a:off x="3349625" y="2070186"/>
            <a:ext cx="5273675" cy="2759719"/>
          </a:xfrm>
          <a:prstGeom prst="rect">
            <a:avLst/>
          </a:prstGeom>
        </p:spPr>
      </p:pic>
    </p:spTree>
    <p:extLst>
      <p:ext uri="{BB962C8B-B14F-4D97-AF65-F5344CB8AC3E}">
        <p14:creationId xmlns:p14="http://schemas.microsoft.com/office/powerpoint/2010/main" val="250706295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7798050" y="6446944"/>
            <a:ext cx="2208233"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200" latinLnBrk="1" hangingPunct="0"/>
            <a:r>
              <a:rPr lang="nl-NL" sz="1400" i="1" dirty="0">
                <a:solidFill>
                  <a:schemeClr val="tx1">
                    <a:lumMod val="75000"/>
                  </a:schemeClr>
                </a:solidFill>
                <a:latin typeface="Open Sans"/>
              </a:rPr>
              <a:t>Kruizenga et al. AJCN 2016</a:t>
            </a:r>
            <a:endParaRPr lang="en-US" sz="1400" dirty="0">
              <a:solidFill>
                <a:schemeClr val="tx1">
                  <a:lumMod val="75000"/>
                </a:schemeClr>
              </a:solidFill>
              <a:latin typeface="Open Sans"/>
              <a:sym typeface="Helvetica Light"/>
            </a:endParaRPr>
          </a:p>
        </p:txBody>
      </p:sp>
      <p:sp>
        <p:nvSpPr>
          <p:cNvPr id="5" name="Titel 2">
            <a:extLst>
              <a:ext uri="{FF2B5EF4-FFF2-40B4-BE49-F238E27FC236}">
                <a16:creationId xmlns:a16="http://schemas.microsoft.com/office/drawing/2014/main" id="{E40C2B9E-023A-44E9-A1E9-4ABC6C3C3261}"/>
              </a:ext>
            </a:extLst>
          </p:cNvPr>
          <p:cNvSpPr txBox="1">
            <a:spLocks/>
          </p:cNvSpPr>
          <p:nvPr/>
        </p:nvSpPr>
        <p:spPr>
          <a:xfrm>
            <a:off x="1524000" y="-93785"/>
            <a:ext cx="9144000" cy="1106684"/>
          </a:xfrm>
          <a:prstGeom prst="rect">
            <a:avLst/>
          </a:prstGeom>
        </p:spPr>
        <p:txBody>
          <a:bodyPr/>
          <a:lstStyle>
            <a:lvl1pPr algn="ctr" defTabSz="308063" rtl="0" eaLnBrk="1" fontAlgn="base" hangingPunct="1">
              <a:spcBef>
                <a:spcPct val="0"/>
              </a:spcBef>
              <a:spcAft>
                <a:spcPct val="0"/>
              </a:spcAft>
              <a:defRPr sz="4219" b="0" i="0" u="none">
                <a:solidFill>
                  <a:srgbClr val="4FAF47"/>
                </a:solidFill>
                <a:latin typeface="Open Sans"/>
                <a:ea typeface="ＭＳ Ｐゴシック" charset="0"/>
                <a:cs typeface="Open Sans"/>
                <a:sym typeface="Helvetica Light" charset="0"/>
              </a:defRPr>
            </a:lvl1pPr>
            <a:lvl2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2pPr>
            <a:lvl3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3pPr>
            <a:lvl4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4pPr>
            <a:lvl5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5pPr>
            <a:lvl6pPr indent="602732" algn="ctr" defTabSz="308063" eaLnBrk="1" hangingPunct="1">
              <a:defRPr sz="4219">
                <a:latin typeface="+mn-lt"/>
                <a:ea typeface="+mn-ea"/>
                <a:cs typeface="+mn-cs"/>
                <a:sym typeface="Helvetica Light"/>
              </a:defRPr>
            </a:lvl6pPr>
            <a:lvl7pPr indent="723279" algn="ctr" defTabSz="308063" eaLnBrk="1" hangingPunct="1">
              <a:defRPr sz="4219">
                <a:latin typeface="+mn-lt"/>
                <a:ea typeface="+mn-ea"/>
                <a:cs typeface="+mn-cs"/>
                <a:sym typeface="Helvetica Light"/>
              </a:defRPr>
            </a:lvl7pPr>
            <a:lvl8pPr indent="843826" algn="ctr" defTabSz="308063" eaLnBrk="1" hangingPunct="1">
              <a:defRPr sz="4219">
                <a:latin typeface="+mn-lt"/>
                <a:ea typeface="+mn-ea"/>
                <a:cs typeface="+mn-cs"/>
                <a:sym typeface="Helvetica Light"/>
              </a:defRPr>
            </a:lvl8pPr>
            <a:lvl9pPr indent="964372" algn="ctr" defTabSz="308063" eaLnBrk="1" hangingPunct="1">
              <a:defRPr sz="4219">
                <a:latin typeface="+mn-lt"/>
                <a:ea typeface="+mn-ea"/>
                <a:cs typeface="+mn-cs"/>
                <a:sym typeface="Helvetica Light"/>
              </a:defRPr>
            </a:lvl9pPr>
          </a:lstStyle>
          <a:p>
            <a:r>
              <a:rPr lang="nl-NL" sz="4400" b="1" kern="0" dirty="0"/>
              <a:t>Prevalentie ondervoeding</a:t>
            </a:r>
          </a:p>
          <a:p>
            <a:r>
              <a:rPr lang="nl-NL" sz="3200" kern="0" dirty="0"/>
              <a:t>Ziekenhuis</a:t>
            </a:r>
          </a:p>
        </p:txBody>
      </p:sp>
      <p:sp>
        <p:nvSpPr>
          <p:cNvPr id="2" name="Rechthoek 1">
            <a:extLst>
              <a:ext uri="{FF2B5EF4-FFF2-40B4-BE49-F238E27FC236}">
                <a16:creationId xmlns:a16="http://schemas.microsoft.com/office/drawing/2014/main" id="{EF93397D-6398-4F3C-D6D9-70F0AE46E25A}"/>
              </a:ext>
            </a:extLst>
          </p:cNvPr>
          <p:cNvSpPr>
            <a:spLocks noChangeArrowheads="1"/>
          </p:cNvSpPr>
          <p:nvPr/>
        </p:nvSpPr>
        <p:spPr bwMode="auto">
          <a:xfrm>
            <a:off x="680776" y="1622499"/>
            <a:ext cx="9819176" cy="382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Times" panose="02020603050405020304" pitchFamily="18" charset="0"/>
              </a:defRPr>
            </a:lvl1pPr>
            <a:lvl2pPr marL="742950" indent="-285750">
              <a:defRPr sz="2400" u="sng">
                <a:solidFill>
                  <a:schemeClr val="tx1"/>
                </a:solidFill>
                <a:latin typeface="Times" panose="02020603050405020304" pitchFamily="18" charset="0"/>
              </a:defRPr>
            </a:lvl2pPr>
            <a:lvl3pPr marL="1143000" indent="-228600">
              <a:defRPr sz="2400" u="sng">
                <a:solidFill>
                  <a:schemeClr val="tx1"/>
                </a:solidFill>
                <a:latin typeface="Times" panose="02020603050405020304" pitchFamily="18" charset="0"/>
              </a:defRPr>
            </a:lvl3pPr>
            <a:lvl4pPr marL="1600200" indent="-228600">
              <a:defRPr sz="2400" u="sng">
                <a:solidFill>
                  <a:schemeClr val="tx1"/>
                </a:solidFill>
                <a:latin typeface="Times" panose="02020603050405020304" pitchFamily="18" charset="0"/>
              </a:defRPr>
            </a:lvl4pPr>
            <a:lvl5pPr marL="2057400" indent="-228600">
              <a:defRPr sz="2400" u="sng">
                <a:solidFill>
                  <a:schemeClr val="tx1"/>
                </a:solidFill>
                <a:latin typeface="Times" panose="02020603050405020304" pitchFamily="18" charset="0"/>
              </a:defRPr>
            </a:lvl5pPr>
            <a:lvl6pPr marL="2514600" indent="-228600" eaLnBrk="0" fontAlgn="base" hangingPunct="0">
              <a:spcBef>
                <a:spcPct val="0"/>
              </a:spcBef>
              <a:spcAft>
                <a:spcPct val="0"/>
              </a:spcAft>
              <a:defRPr sz="2400" u="sng">
                <a:solidFill>
                  <a:schemeClr val="tx1"/>
                </a:solidFill>
                <a:latin typeface="Times" panose="02020603050405020304" pitchFamily="18" charset="0"/>
              </a:defRPr>
            </a:lvl6pPr>
            <a:lvl7pPr marL="2971800" indent="-228600" eaLnBrk="0" fontAlgn="base" hangingPunct="0">
              <a:spcBef>
                <a:spcPct val="0"/>
              </a:spcBef>
              <a:spcAft>
                <a:spcPct val="0"/>
              </a:spcAft>
              <a:defRPr sz="2400" u="sng">
                <a:solidFill>
                  <a:schemeClr val="tx1"/>
                </a:solidFill>
                <a:latin typeface="Times" panose="02020603050405020304" pitchFamily="18" charset="0"/>
              </a:defRPr>
            </a:lvl7pPr>
            <a:lvl8pPr marL="3429000" indent="-228600" eaLnBrk="0" fontAlgn="base" hangingPunct="0">
              <a:spcBef>
                <a:spcPct val="0"/>
              </a:spcBef>
              <a:spcAft>
                <a:spcPct val="0"/>
              </a:spcAft>
              <a:defRPr sz="2400" u="sng">
                <a:solidFill>
                  <a:schemeClr val="tx1"/>
                </a:solidFill>
                <a:latin typeface="Times" panose="02020603050405020304" pitchFamily="18" charset="0"/>
              </a:defRPr>
            </a:lvl8pPr>
            <a:lvl9pPr marL="3886200" indent="-228600" eaLnBrk="0" fontAlgn="base" hangingPunct="0">
              <a:spcBef>
                <a:spcPct val="0"/>
              </a:spcBef>
              <a:spcAft>
                <a:spcPct val="0"/>
              </a:spcAft>
              <a:defRPr sz="2400" u="sng">
                <a:solidFill>
                  <a:schemeClr val="tx1"/>
                </a:solidFill>
                <a:latin typeface="Times" panose="02020603050405020304" pitchFamily="18" charset="0"/>
              </a:defRPr>
            </a:lvl9pPr>
          </a:lstStyle>
          <a:p>
            <a:pPr marL="234000" indent="-234000">
              <a:lnSpc>
                <a:spcPct val="150000"/>
              </a:lnSpc>
              <a:spcBef>
                <a:spcPts val="1200"/>
              </a:spcBef>
              <a:buFont typeface="Arial" pitchFamily="34" charset="0"/>
              <a:buChar char="•"/>
            </a:pPr>
            <a:r>
              <a:rPr lang="nl-NL" altLang="nl-NL" u="none" dirty="0">
                <a:latin typeface="Open Sans"/>
                <a:ea typeface="Calibri" panose="020F0502020204030204" pitchFamily="34" charset="0"/>
                <a:cs typeface="Times New Roman" panose="02020603050405020304" pitchFamily="18" charset="0"/>
              </a:rPr>
              <a:t>varieert per medisch specialisme van 2 tot 38%. </a:t>
            </a:r>
          </a:p>
          <a:p>
            <a:pPr marL="234000" indent="-234000">
              <a:lnSpc>
                <a:spcPct val="150000"/>
              </a:lnSpc>
              <a:spcBef>
                <a:spcPts val="1200"/>
              </a:spcBef>
              <a:buFont typeface="Arial" pitchFamily="34" charset="0"/>
              <a:buChar char="•"/>
            </a:pPr>
            <a:r>
              <a:rPr lang="nl-NL" altLang="nl-NL" u="none" dirty="0">
                <a:latin typeface="Open Sans"/>
                <a:ea typeface="Calibri" panose="020F0502020204030204" pitchFamily="34" charset="0"/>
                <a:cs typeface="Times New Roman" panose="02020603050405020304" pitchFamily="18" charset="0"/>
              </a:rPr>
              <a:t>is het hoogst bij de specialismen:</a:t>
            </a:r>
          </a:p>
          <a:p>
            <a:pPr lvl="1" indent="-234000">
              <a:lnSpc>
                <a:spcPts val="2800"/>
              </a:lnSpc>
              <a:buFont typeface="Wingdings" pitchFamily="2" charset="2"/>
              <a:buChar char="§"/>
            </a:pPr>
            <a:r>
              <a:rPr lang="nl-NL" altLang="nl-NL" u="none" dirty="0">
                <a:latin typeface="Open Sans"/>
                <a:ea typeface="Calibri" panose="020F0502020204030204" pitchFamily="34" charset="0"/>
                <a:cs typeface="Times New Roman" panose="02020603050405020304" pitchFamily="18" charset="0"/>
              </a:rPr>
              <a:t>geriatrie (38%)</a:t>
            </a:r>
          </a:p>
          <a:p>
            <a:pPr lvl="1" indent="-234000">
              <a:lnSpc>
                <a:spcPts val="2800"/>
              </a:lnSpc>
              <a:buFont typeface="Wingdings" pitchFamily="2" charset="2"/>
              <a:buChar char="§"/>
            </a:pPr>
            <a:r>
              <a:rPr lang="nl-NL" altLang="nl-NL" u="none" dirty="0">
                <a:latin typeface="Open Sans"/>
                <a:ea typeface="Calibri" panose="020F0502020204030204" pitchFamily="34" charset="0"/>
                <a:cs typeface="Times New Roman" panose="02020603050405020304" pitchFamily="18" charset="0"/>
              </a:rPr>
              <a:t>oncologie (33%)</a:t>
            </a:r>
          </a:p>
          <a:p>
            <a:pPr lvl="1" indent="-234000">
              <a:lnSpc>
                <a:spcPts val="2800"/>
              </a:lnSpc>
              <a:buFont typeface="Wingdings" pitchFamily="2" charset="2"/>
              <a:buChar char="§"/>
            </a:pPr>
            <a:r>
              <a:rPr lang="nl-NL" altLang="nl-NL" u="none" dirty="0">
                <a:latin typeface="Open Sans"/>
                <a:ea typeface="Calibri" panose="020F0502020204030204" pitchFamily="34" charset="0"/>
                <a:cs typeface="Times New Roman" panose="02020603050405020304" pitchFamily="18" charset="0"/>
              </a:rPr>
              <a:t>gastro-enterologie (27%) </a:t>
            </a:r>
          </a:p>
          <a:p>
            <a:pPr lvl="1" indent="-234000">
              <a:lnSpc>
                <a:spcPts val="2800"/>
              </a:lnSpc>
              <a:buFont typeface="Wingdings" pitchFamily="2" charset="2"/>
              <a:buChar char="§"/>
            </a:pPr>
            <a:r>
              <a:rPr lang="nl-NL" altLang="nl-NL" u="none" dirty="0">
                <a:latin typeface="Open Sans"/>
                <a:ea typeface="Calibri" panose="020F0502020204030204" pitchFamily="34" charset="0"/>
                <a:cs typeface="Times New Roman" panose="02020603050405020304" pitchFamily="18" charset="0"/>
              </a:rPr>
              <a:t>interne geneeskunde (27%) </a:t>
            </a:r>
          </a:p>
          <a:p>
            <a:pPr>
              <a:spcAft>
                <a:spcPts val="800"/>
              </a:spcAft>
            </a:pPr>
            <a:endParaRPr lang="nl-NL" altLang="nl-NL" sz="1400" u="none" dirty="0">
              <a:latin typeface="Open Sans"/>
              <a:ea typeface="Calibri" panose="020F0502020204030204" pitchFamily="34" charset="0"/>
              <a:cs typeface="Times New Roman" panose="02020603050405020304" pitchFamily="18" charset="0"/>
            </a:endParaRPr>
          </a:p>
          <a:p>
            <a:pPr>
              <a:lnSpc>
                <a:spcPts val="2800"/>
              </a:lnSpc>
            </a:pPr>
            <a:r>
              <a:rPr lang="nl-NL" altLang="nl-NL" u="none" dirty="0">
                <a:latin typeface="Open Sans"/>
                <a:ea typeface="Calibri" panose="020F0502020204030204" pitchFamily="34" charset="0"/>
                <a:cs typeface="Times New Roman" panose="02020603050405020304" pitchFamily="18" charset="0"/>
              </a:rPr>
              <a:t>Patiënten met de screeningsuitslag “ondervoed” </a:t>
            </a:r>
          </a:p>
          <a:p>
            <a:pPr>
              <a:lnSpc>
                <a:spcPts val="2800"/>
              </a:lnSpc>
            </a:pPr>
            <a:r>
              <a:rPr lang="nl-NL" altLang="nl-NL" b="1" u="none" dirty="0">
                <a:solidFill>
                  <a:srgbClr val="C00000"/>
                </a:solidFill>
                <a:latin typeface="Open Sans"/>
                <a:ea typeface="Calibri" panose="020F0502020204030204" pitchFamily="34" charset="0"/>
                <a:cs typeface="Times New Roman" panose="02020603050405020304" pitchFamily="18" charset="0"/>
              </a:rPr>
              <a:t>liggen 1,4 dag langer in het ziekenhuis</a:t>
            </a:r>
            <a:r>
              <a:rPr lang="nl-NL" altLang="nl-NL" u="none" dirty="0">
                <a:solidFill>
                  <a:srgbClr val="C00000"/>
                </a:solidFill>
                <a:latin typeface="Open Sans"/>
                <a:ea typeface="Calibri" panose="020F0502020204030204" pitchFamily="34" charset="0"/>
                <a:cs typeface="Times New Roman" panose="02020603050405020304" pitchFamily="18" charset="0"/>
              </a:rPr>
              <a:t>.</a:t>
            </a:r>
            <a:endParaRPr lang="nl-NL" altLang="nl-NL" sz="2800" u="none" dirty="0">
              <a:solidFill>
                <a:srgbClr val="C00000"/>
              </a:solidFill>
              <a:latin typeface="Open Sans"/>
              <a:ea typeface="Calibri" panose="020F0502020204030204" pitchFamily="34" charset="0"/>
              <a:cs typeface="Times New Roman" panose="02020603050405020304" pitchFamily="18" charset="0"/>
            </a:endParaRPr>
          </a:p>
        </p:txBody>
      </p:sp>
      <p:sp>
        <p:nvSpPr>
          <p:cNvPr id="6" name="Afgeronde rechthoek 4">
            <a:extLst>
              <a:ext uri="{FF2B5EF4-FFF2-40B4-BE49-F238E27FC236}">
                <a16:creationId xmlns:a16="http://schemas.microsoft.com/office/drawing/2014/main" id="{8F2FA251-1E55-4C3E-B5D8-136F06AAA045}"/>
              </a:ext>
            </a:extLst>
          </p:cNvPr>
          <p:cNvSpPr/>
          <p:nvPr/>
        </p:nvSpPr>
        <p:spPr>
          <a:xfrm>
            <a:off x="2653915" y="2302572"/>
            <a:ext cx="6086475" cy="301688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3200" dirty="0">
                <a:solidFill>
                  <a:schemeClr val="bg2">
                    <a:lumMod val="50000"/>
                  </a:schemeClr>
                </a:solidFill>
                <a:latin typeface="Open Sans"/>
              </a:rPr>
              <a:t>Aandacht voor </a:t>
            </a:r>
            <a:r>
              <a:rPr lang="nl-NL" sz="3200">
                <a:solidFill>
                  <a:schemeClr val="bg2">
                    <a:lumMod val="50000"/>
                  </a:schemeClr>
                </a:solidFill>
                <a:latin typeface="Open Sans"/>
              </a:rPr>
              <a:t>preventie </a:t>
            </a:r>
          </a:p>
          <a:p>
            <a:pPr algn="ctr"/>
            <a:r>
              <a:rPr lang="nl-NL" sz="3200">
                <a:solidFill>
                  <a:schemeClr val="bg2">
                    <a:lumMod val="50000"/>
                  </a:schemeClr>
                </a:solidFill>
                <a:latin typeface="Open Sans"/>
              </a:rPr>
              <a:t>in de thuissituatie</a:t>
            </a:r>
            <a:r>
              <a:rPr lang="nl-NL" sz="3200" dirty="0">
                <a:solidFill>
                  <a:schemeClr val="bg2">
                    <a:lumMod val="50000"/>
                  </a:schemeClr>
                </a:solidFill>
                <a:latin typeface="Open Sans"/>
              </a:rPr>
              <a:t>!</a:t>
            </a:r>
            <a:endParaRPr lang="en-US" sz="3200" dirty="0">
              <a:solidFill>
                <a:schemeClr val="bg2">
                  <a:lumMod val="50000"/>
                </a:schemeClr>
              </a:solidFill>
              <a:latin typeface="Open Sans"/>
            </a:endParaRPr>
          </a:p>
        </p:txBody>
      </p:sp>
    </p:spTree>
    <p:extLst>
      <p:ext uri="{BB962C8B-B14F-4D97-AF65-F5344CB8AC3E}">
        <p14:creationId xmlns:p14="http://schemas.microsoft.com/office/powerpoint/2010/main" val="3192346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0" y="284648"/>
            <a:ext cx="12192000" cy="738664"/>
          </a:xfrm>
        </p:spPr>
        <p:txBody>
          <a:bodyPr/>
          <a:lstStyle/>
          <a:p>
            <a:r>
              <a:rPr lang="nl-NL" altLang="nl-NL" sz="4400" b="1" dirty="0">
                <a:ea typeface="ＭＳ Ｐゴシック" pitchFamily="34" charset="-128"/>
              </a:rPr>
              <a:t>Wat is ondervoeding?</a:t>
            </a:r>
            <a:endParaRPr lang="nl-NL" sz="4400" b="1" dirty="0"/>
          </a:p>
        </p:txBody>
      </p:sp>
      <p:sp>
        <p:nvSpPr>
          <p:cNvPr id="4" name="Tijdelijke aanduiding voor tekst 19">
            <a:extLst>
              <a:ext uri="{FF2B5EF4-FFF2-40B4-BE49-F238E27FC236}">
                <a16:creationId xmlns:a16="http://schemas.microsoft.com/office/drawing/2014/main" id="{8EC51A12-C6B7-9E18-B33A-67E9BDF65530}"/>
              </a:ext>
            </a:extLst>
          </p:cNvPr>
          <p:cNvSpPr>
            <a:spLocks noGrp="1"/>
          </p:cNvSpPr>
          <p:nvPr/>
        </p:nvSpPr>
        <p:spPr>
          <a:xfrm>
            <a:off x="1017814" y="1868261"/>
            <a:ext cx="10439400" cy="3905250"/>
          </a:xfrm>
          <a:prstGeom prst="rect">
            <a:avLst/>
          </a:prstGeom>
        </p:spPr>
        <p:txBody>
          <a:bodyPr vert="horz" lIns="91440" tIns="45720" rIns="91440" bIns="45720" rtlCol="0">
            <a:normAutofit/>
          </a:bodyPr>
          <a:lstStyle>
            <a:lvl1pPr marL="18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2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90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l" rtl="0" fontAlgn="base">
              <a:buNone/>
            </a:pPr>
            <a:r>
              <a:rPr lang="nl-NL" sz="2400" b="0" i="0" u="none" strike="noStrike" dirty="0">
                <a:solidFill>
                  <a:schemeClr val="tx1">
                    <a:lumMod val="75000"/>
                  </a:schemeClr>
                </a:solidFill>
                <a:effectLst/>
                <a:latin typeface="Arial" panose="020B0604020202020204" pitchFamily="34" charset="0"/>
              </a:rPr>
              <a:t>Een </a:t>
            </a:r>
            <a:r>
              <a:rPr lang="nl-NL" sz="2400" b="1" i="0" u="none" strike="noStrike" dirty="0">
                <a:solidFill>
                  <a:schemeClr val="tx1">
                    <a:lumMod val="75000"/>
                  </a:schemeClr>
                </a:solidFill>
                <a:effectLst/>
                <a:latin typeface="Arial" panose="020B0604020202020204" pitchFamily="34" charset="0"/>
              </a:rPr>
              <a:t>lichaamstoestand</a:t>
            </a:r>
            <a:r>
              <a:rPr lang="nl-NL" sz="2400" b="0" i="0" u="none" strike="noStrike" dirty="0">
                <a:solidFill>
                  <a:schemeClr val="tx1">
                    <a:lumMod val="75000"/>
                  </a:schemeClr>
                </a:solidFill>
                <a:effectLst/>
                <a:latin typeface="Arial" panose="020B0604020202020204" pitchFamily="34" charset="0"/>
              </a:rPr>
              <a:t> die wordt veroorzaakt door een </a:t>
            </a:r>
            <a:r>
              <a:rPr lang="nl-NL" sz="2400" b="1" i="0" u="none" strike="noStrike" dirty="0">
                <a:solidFill>
                  <a:schemeClr val="tx1">
                    <a:lumMod val="75000"/>
                  </a:schemeClr>
                </a:solidFill>
                <a:effectLst/>
                <a:latin typeface="Arial" panose="020B0604020202020204" pitchFamily="34" charset="0"/>
              </a:rPr>
              <a:t>tekort aan inname of opname </a:t>
            </a:r>
            <a:r>
              <a:rPr lang="nl-NL" sz="2400" b="0" i="0" u="none" strike="noStrike" dirty="0">
                <a:solidFill>
                  <a:schemeClr val="tx1">
                    <a:lumMod val="75000"/>
                  </a:schemeClr>
                </a:solidFill>
                <a:effectLst/>
                <a:latin typeface="Arial" panose="020B0604020202020204" pitchFamily="34" charset="0"/>
              </a:rPr>
              <a:t>van voeding resulterend een </a:t>
            </a:r>
            <a:r>
              <a:rPr lang="nl-NL" sz="2400" b="1" i="0" u="none" strike="noStrike" dirty="0">
                <a:solidFill>
                  <a:schemeClr val="tx1">
                    <a:lumMod val="75000"/>
                  </a:schemeClr>
                </a:solidFill>
                <a:effectLst/>
                <a:latin typeface="Arial" panose="020B0604020202020204" pitchFamily="34" charset="0"/>
              </a:rPr>
              <a:t>veranderde lichaamssamenstelling </a:t>
            </a:r>
            <a:r>
              <a:rPr lang="nl-NL" sz="2400" b="0" i="0" u="none" strike="noStrike" dirty="0">
                <a:solidFill>
                  <a:schemeClr val="tx1">
                    <a:lumMod val="75000"/>
                  </a:schemeClr>
                </a:solidFill>
                <a:effectLst/>
                <a:latin typeface="Arial" panose="020B0604020202020204" pitchFamily="34" charset="0"/>
              </a:rPr>
              <a:t>(verminderde vetvrije massa) en lichaamscelmassa, </a:t>
            </a:r>
            <a:r>
              <a:rPr lang="en-US" sz="2400" b="0" i="0" dirty="0">
                <a:solidFill>
                  <a:schemeClr val="tx1">
                    <a:lumMod val="75000"/>
                  </a:schemeClr>
                </a:solidFill>
                <a:effectLst/>
                <a:latin typeface="Arial" panose="020B0604020202020204" pitchFamily="34" charset="0"/>
              </a:rPr>
              <a:t>​</a:t>
            </a:r>
            <a:r>
              <a:rPr lang="nl-NL" sz="2400" b="0" i="0" u="none" strike="noStrike" dirty="0">
                <a:solidFill>
                  <a:schemeClr val="tx1">
                    <a:lumMod val="75000"/>
                  </a:schemeClr>
                </a:solidFill>
                <a:effectLst/>
                <a:latin typeface="Arial" panose="020B0604020202020204" pitchFamily="34" charset="0"/>
              </a:rPr>
              <a:t>met als gevolg een </a:t>
            </a:r>
            <a:r>
              <a:rPr lang="nl-NL" sz="2400" b="1" i="0" u="none" strike="noStrike" dirty="0">
                <a:solidFill>
                  <a:schemeClr val="tx1">
                    <a:lumMod val="75000"/>
                  </a:schemeClr>
                </a:solidFill>
                <a:effectLst/>
                <a:latin typeface="Arial" panose="020B0604020202020204" pitchFamily="34" charset="0"/>
              </a:rPr>
              <a:t>verminderd fysiek en mentaal </a:t>
            </a:r>
            <a:r>
              <a:rPr lang="nl-NL" sz="2400" b="0" i="0" u="none" strike="noStrike" dirty="0">
                <a:solidFill>
                  <a:schemeClr val="tx1">
                    <a:lumMod val="75000"/>
                  </a:schemeClr>
                </a:solidFill>
                <a:effectLst/>
                <a:latin typeface="Arial" panose="020B0604020202020204" pitchFamily="34" charset="0"/>
              </a:rPr>
              <a:t>functioneren en een </a:t>
            </a:r>
            <a:r>
              <a:rPr lang="nl-NL" sz="2400" b="1" i="0" u="none" strike="noStrike" dirty="0">
                <a:solidFill>
                  <a:schemeClr val="tx1">
                    <a:lumMod val="75000"/>
                  </a:schemeClr>
                </a:solidFill>
                <a:effectLst/>
                <a:latin typeface="Arial" panose="020B0604020202020204" pitchFamily="34" charset="0"/>
              </a:rPr>
              <a:t>slechtere klinische uitkomst </a:t>
            </a:r>
            <a:r>
              <a:rPr lang="nl-NL" sz="2400" b="0" i="0" u="none" strike="noStrike" dirty="0">
                <a:solidFill>
                  <a:schemeClr val="tx1">
                    <a:lumMod val="75000"/>
                  </a:schemeClr>
                </a:solidFill>
                <a:effectLst/>
                <a:latin typeface="Arial" panose="020B0604020202020204" pitchFamily="34" charset="0"/>
              </a:rPr>
              <a:t>van ziekte.</a:t>
            </a:r>
          </a:p>
          <a:p>
            <a:pPr marL="0" indent="0" algn="l" rtl="0" fontAlgn="base">
              <a:buNone/>
            </a:pPr>
            <a:endParaRPr lang="nl-NL" sz="1800" dirty="0">
              <a:solidFill>
                <a:srgbClr val="000000"/>
              </a:solidFill>
            </a:endParaRPr>
          </a:p>
          <a:p>
            <a:pPr marL="0" indent="0" algn="l" rtl="0" fontAlgn="base">
              <a:buNone/>
            </a:pPr>
            <a:endParaRPr lang="en-US" b="0" i="0" dirty="0">
              <a:solidFill>
                <a:srgbClr val="000000"/>
              </a:solidFill>
              <a:effectLst/>
              <a:latin typeface="Segoe UI" panose="020B0502040204020203" pitchFamily="34" charset="0"/>
            </a:endParaRPr>
          </a:p>
          <a:p>
            <a:endParaRPr lang="nl-NL" dirty="0"/>
          </a:p>
        </p:txBody>
      </p:sp>
      <p:sp>
        <p:nvSpPr>
          <p:cNvPr id="7" name="TextBox 1">
            <a:extLst>
              <a:ext uri="{FF2B5EF4-FFF2-40B4-BE49-F238E27FC236}">
                <a16:creationId xmlns:a16="http://schemas.microsoft.com/office/drawing/2014/main" id="{65470F6C-BBED-8316-3F9A-4B8EC7DF24A9}"/>
              </a:ext>
            </a:extLst>
          </p:cNvPr>
          <p:cNvSpPr txBox="1"/>
          <p:nvPr/>
        </p:nvSpPr>
        <p:spPr>
          <a:xfrm>
            <a:off x="1104564" y="6066358"/>
            <a:ext cx="377801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a:cs typeface="Calibri"/>
              </a:rPr>
              <a:t>Sobotka,2011; </a:t>
            </a:r>
            <a:r>
              <a:rPr lang="nl-NL" sz="1200" err="1">
                <a:cs typeface="Calibri"/>
              </a:rPr>
              <a:t>Cederholm</a:t>
            </a:r>
            <a:r>
              <a:rPr lang="nl-NL" sz="1200">
                <a:cs typeface="Calibri"/>
              </a:rPr>
              <a:t>, 2017</a:t>
            </a:r>
            <a:endParaRPr lang="en-US" sz="1200"/>
          </a:p>
        </p:txBody>
      </p:sp>
      <p:pic>
        <p:nvPicPr>
          <p:cNvPr id="8" name="Afbeelding 7">
            <a:extLst>
              <a:ext uri="{FF2B5EF4-FFF2-40B4-BE49-F238E27FC236}">
                <a16:creationId xmlns:a16="http://schemas.microsoft.com/office/drawing/2014/main" id="{1B262215-F0D3-8476-0933-D7AEF6F5FB7B}"/>
              </a:ext>
            </a:extLst>
          </p:cNvPr>
          <p:cNvPicPr>
            <a:picLocks noChangeAspect="1"/>
          </p:cNvPicPr>
          <p:nvPr/>
        </p:nvPicPr>
        <p:blipFill>
          <a:blip r:embed="rId2"/>
          <a:stretch>
            <a:fillRect/>
          </a:stretch>
        </p:blipFill>
        <p:spPr>
          <a:xfrm>
            <a:off x="6090892" y="3766403"/>
            <a:ext cx="2852057" cy="2852057"/>
          </a:xfrm>
          <a:prstGeom prst="rect">
            <a:avLst/>
          </a:prstGeom>
        </p:spPr>
      </p:pic>
    </p:spTree>
    <p:extLst>
      <p:ext uri="{BB962C8B-B14F-4D97-AF65-F5344CB8AC3E}">
        <p14:creationId xmlns:p14="http://schemas.microsoft.com/office/powerpoint/2010/main" val="268721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Naamloos.png"/>
          <p:cNvPicPr>
            <a:picLocks noChangeAspect="1"/>
          </p:cNvPicPr>
          <p:nvPr/>
        </p:nvPicPr>
        <p:blipFill>
          <a:blip r:embed="rId3" cstate="print"/>
          <a:stretch>
            <a:fillRect/>
          </a:stretch>
        </p:blipFill>
        <p:spPr>
          <a:xfrm>
            <a:off x="111365" y="1655804"/>
            <a:ext cx="11969270" cy="5103341"/>
          </a:xfrm>
          <a:prstGeom prst="rect">
            <a:avLst/>
          </a:prstGeom>
        </p:spPr>
      </p:pic>
      <p:sp>
        <p:nvSpPr>
          <p:cNvPr id="3" name="Titel 2"/>
          <p:cNvSpPr>
            <a:spLocks noGrp="1"/>
          </p:cNvSpPr>
          <p:nvPr>
            <p:ph type="title"/>
          </p:nvPr>
        </p:nvSpPr>
        <p:spPr/>
        <p:txBody>
          <a:bodyPr/>
          <a:lstStyle/>
          <a:p>
            <a:r>
              <a:rPr lang="nl-NL" sz="4400" b="1" dirty="0"/>
              <a:t>Soorten ondervoeding</a:t>
            </a:r>
          </a:p>
        </p:txBody>
      </p:sp>
    </p:spTree>
    <p:extLst>
      <p:ext uri="{BB962C8B-B14F-4D97-AF65-F5344CB8AC3E}">
        <p14:creationId xmlns:p14="http://schemas.microsoft.com/office/powerpoint/2010/main" val="182541945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p:cNvSpPr>
          <p:nvPr/>
        </p:nvSpPr>
        <p:spPr>
          <a:xfrm>
            <a:off x="363415" y="312544"/>
            <a:ext cx="10972800" cy="686363"/>
          </a:xfrm>
          <a:prstGeom prst="rect">
            <a:avLst/>
          </a:prstGeom>
        </p:spPr>
        <p:txBody>
          <a:bodyPr/>
          <a:lstStyle>
            <a:lvl1pPr algn="ctr" defTabSz="308063" rtl="0" eaLnBrk="1" fontAlgn="base" hangingPunct="1">
              <a:spcBef>
                <a:spcPct val="0"/>
              </a:spcBef>
              <a:spcAft>
                <a:spcPct val="0"/>
              </a:spcAft>
              <a:defRPr sz="4219" b="0" i="0" u="none">
                <a:solidFill>
                  <a:srgbClr val="4FAF47"/>
                </a:solidFill>
                <a:latin typeface="Open Sans"/>
                <a:ea typeface="ＭＳ Ｐゴシック" charset="0"/>
                <a:cs typeface="Open Sans"/>
                <a:sym typeface="Helvetica Light" charset="0"/>
              </a:defRPr>
            </a:lvl1pPr>
            <a:lvl2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2pPr>
            <a:lvl3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3pPr>
            <a:lvl4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4pPr>
            <a:lvl5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5pPr>
            <a:lvl6pPr indent="602732" algn="ctr" defTabSz="308063" eaLnBrk="1" hangingPunct="1">
              <a:defRPr sz="4219">
                <a:latin typeface="+mn-lt"/>
                <a:ea typeface="+mn-ea"/>
                <a:cs typeface="+mn-cs"/>
                <a:sym typeface="Helvetica Light"/>
              </a:defRPr>
            </a:lvl6pPr>
            <a:lvl7pPr indent="723279" algn="ctr" defTabSz="308063" eaLnBrk="1" hangingPunct="1">
              <a:defRPr sz="4219">
                <a:latin typeface="+mn-lt"/>
                <a:ea typeface="+mn-ea"/>
                <a:cs typeface="+mn-cs"/>
                <a:sym typeface="Helvetica Light"/>
              </a:defRPr>
            </a:lvl7pPr>
            <a:lvl8pPr indent="843826" algn="ctr" defTabSz="308063" eaLnBrk="1" hangingPunct="1">
              <a:defRPr sz="4219">
                <a:latin typeface="+mn-lt"/>
                <a:ea typeface="+mn-ea"/>
                <a:cs typeface="+mn-cs"/>
                <a:sym typeface="Helvetica Light"/>
              </a:defRPr>
            </a:lvl8pPr>
            <a:lvl9pPr indent="964372" algn="ctr" defTabSz="308063" eaLnBrk="1" hangingPunct="1">
              <a:defRPr sz="4219">
                <a:latin typeface="+mn-lt"/>
                <a:ea typeface="+mn-ea"/>
                <a:cs typeface="+mn-cs"/>
                <a:sym typeface="Helvetica Light"/>
              </a:defRPr>
            </a:lvl9pPr>
          </a:lstStyle>
          <a:p>
            <a:r>
              <a:rPr lang="nl-NL" sz="4400" b="1" kern="0" dirty="0"/>
              <a:t>Kenmerken ondervoeding/ type</a:t>
            </a:r>
          </a:p>
        </p:txBody>
      </p:sp>
      <p:pic>
        <p:nvPicPr>
          <p:cNvPr id="4" name="Afbeelding 3" descr="Naamloos.png"/>
          <p:cNvPicPr>
            <a:picLocks noChangeAspect="1"/>
          </p:cNvPicPr>
          <p:nvPr/>
        </p:nvPicPr>
        <p:blipFill>
          <a:blip r:embed="rId3" cstate="print"/>
          <a:stretch>
            <a:fillRect/>
          </a:stretch>
        </p:blipFill>
        <p:spPr>
          <a:xfrm>
            <a:off x="1146144" y="1396315"/>
            <a:ext cx="8933310" cy="4735590"/>
          </a:xfrm>
          <a:prstGeom prst="rect">
            <a:avLst/>
          </a:prstGeom>
        </p:spPr>
      </p:pic>
    </p:spTree>
    <p:extLst>
      <p:ext uri="{BB962C8B-B14F-4D97-AF65-F5344CB8AC3E}">
        <p14:creationId xmlns:p14="http://schemas.microsoft.com/office/powerpoint/2010/main" val="3687069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95B1278-E488-E01E-0E54-BF011D8E2B52}"/>
              </a:ext>
            </a:extLst>
          </p:cNvPr>
          <p:cNvPicPr>
            <a:picLocks noChangeAspect="1"/>
          </p:cNvPicPr>
          <p:nvPr/>
        </p:nvPicPr>
        <p:blipFill>
          <a:blip r:embed="rId2"/>
          <a:stretch>
            <a:fillRect/>
          </a:stretch>
        </p:blipFill>
        <p:spPr>
          <a:xfrm>
            <a:off x="3233057" y="0"/>
            <a:ext cx="6858000" cy="6858000"/>
          </a:xfrm>
          <a:prstGeom prst="rect">
            <a:avLst/>
          </a:prstGeom>
        </p:spPr>
      </p:pic>
      <p:sp>
        <p:nvSpPr>
          <p:cNvPr id="5" name="Titel 2">
            <a:extLst>
              <a:ext uri="{FF2B5EF4-FFF2-40B4-BE49-F238E27FC236}">
                <a16:creationId xmlns:a16="http://schemas.microsoft.com/office/drawing/2014/main" id="{6219EF55-DF13-2A84-ED0B-6E9292F8082A}"/>
              </a:ext>
            </a:extLst>
          </p:cNvPr>
          <p:cNvSpPr txBox="1">
            <a:spLocks/>
          </p:cNvSpPr>
          <p:nvPr/>
        </p:nvSpPr>
        <p:spPr>
          <a:xfrm>
            <a:off x="352726" y="123434"/>
            <a:ext cx="5216375" cy="1346170"/>
          </a:xfrm>
          <a:prstGeom prst="rect">
            <a:avLst/>
          </a:prstGeom>
        </p:spPr>
        <p:txBody>
          <a:bodyPr/>
          <a:lstStyle>
            <a:lvl1pPr algn="ctr" defTabSz="308063" rtl="0" eaLnBrk="1" fontAlgn="base" hangingPunct="1">
              <a:spcBef>
                <a:spcPct val="0"/>
              </a:spcBef>
              <a:spcAft>
                <a:spcPct val="0"/>
              </a:spcAft>
              <a:defRPr sz="4219" b="0" i="0" u="none">
                <a:solidFill>
                  <a:srgbClr val="4FAF47"/>
                </a:solidFill>
                <a:latin typeface="Open Sans"/>
                <a:ea typeface="ＭＳ Ｐゴシック" charset="0"/>
                <a:cs typeface="Open Sans"/>
                <a:sym typeface="Helvetica Light" charset="0"/>
              </a:defRPr>
            </a:lvl1pPr>
            <a:lvl2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2pPr>
            <a:lvl3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3pPr>
            <a:lvl4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4pPr>
            <a:lvl5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5pPr>
            <a:lvl6pPr indent="602732" algn="ctr" defTabSz="308063" eaLnBrk="1" hangingPunct="1">
              <a:defRPr sz="4219">
                <a:latin typeface="+mn-lt"/>
                <a:ea typeface="+mn-ea"/>
                <a:cs typeface="+mn-cs"/>
                <a:sym typeface="Helvetica Light"/>
              </a:defRPr>
            </a:lvl6pPr>
            <a:lvl7pPr indent="723279" algn="ctr" defTabSz="308063" eaLnBrk="1" hangingPunct="1">
              <a:defRPr sz="4219">
                <a:latin typeface="+mn-lt"/>
                <a:ea typeface="+mn-ea"/>
                <a:cs typeface="+mn-cs"/>
                <a:sym typeface="Helvetica Light"/>
              </a:defRPr>
            </a:lvl7pPr>
            <a:lvl8pPr indent="843826" algn="ctr" defTabSz="308063" eaLnBrk="1" hangingPunct="1">
              <a:defRPr sz="4219">
                <a:latin typeface="+mn-lt"/>
                <a:ea typeface="+mn-ea"/>
                <a:cs typeface="+mn-cs"/>
                <a:sym typeface="Helvetica Light"/>
              </a:defRPr>
            </a:lvl8pPr>
            <a:lvl9pPr indent="964372" algn="ctr" defTabSz="308063" eaLnBrk="1" hangingPunct="1">
              <a:defRPr sz="4219">
                <a:latin typeface="+mn-lt"/>
                <a:ea typeface="+mn-ea"/>
                <a:cs typeface="+mn-cs"/>
                <a:sym typeface="Helvetica Light"/>
              </a:defRPr>
            </a:lvl9pPr>
          </a:lstStyle>
          <a:p>
            <a:pPr algn="l"/>
            <a:r>
              <a:rPr lang="nl-NL" altLang="nl-NL" sz="2800" b="1" dirty="0"/>
              <a:t>Factoren van invloed op</a:t>
            </a:r>
          </a:p>
          <a:p>
            <a:pPr algn="l"/>
            <a:r>
              <a:rPr lang="nl-NL" altLang="nl-NL" sz="2800" b="1" dirty="0"/>
              <a:t>voedingsstatus ouderen</a:t>
            </a:r>
            <a:endParaRPr lang="nl-NL" sz="2800" kern="0" dirty="0"/>
          </a:p>
        </p:txBody>
      </p:sp>
    </p:spTree>
    <p:extLst>
      <p:ext uri="{BB962C8B-B14F-4D97-AF65-F5344CB8AC3E}">
        <p14:creationId xmlns:p14="http://schemas.microsoft.com/office/powerpoint/2010/main" val="1890427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422031" y="1228585"/>
            <a:ext cx="10972800" cy="5488738"/>
          </a:xfrm>
        </p:spPr>
        <p:txBody>
          <a:bodyPr>
            <a:noAutofit/>
          </a:bodyPr>
          <a:lstStyle/>
          <a:p>
            <a:pPr marL="234000">
              <a:spcBef>
                <a:spcPts val="1200"/>
              </a:spcBef>
              <a:buSzPct val="100000"/>
            </a:pPr>
            <a:r>
              <a:rPr lang="nl-NL" altLang="nl-NL" sz="2400" dirty="0"/>
              <a:t>Inzet thuiszorg, wonen in woonzorgcentrum</a:t>
            </a:r>
          </a:p>
          <a:p>
            <a:pPr marL="234000">
              <a:spcBef>
                <a:spcPts val="1200"/>
              </a:spcBef>
              <a:buSzPct val="100000"/>
            </a:pPr>
            <a:r>
              <a:rPr lang="nl-NL" altLang="nl-NL" sz="2400" dirty="0"/>
              <a:t>Hogere leeftijd (&gt; 80 jaar)</a:t>
            </a:r>
          </a:p>
          <a:p>
            <a:pPr marL="234000">
              <a:spcBef>
                <a:spcPts val="1200"/>
              </a:spcBef>
              <a:buSzPct val="100000"/>
            </a:pPr>
            <a:r>
              <a:rPr lang="nl-NL" altLang="nl-NL" sz="2400" dirty="0"/>
              <a:t>Meerdere ziekten, chronisch ziekte </a:t>
            </a:r>
          </a:p>
          <a:p>
            <a:pPr marL="234000">
              <a:spcBef>
                <a:spcPts val="1200"/>
              </a:spcBef>
              <a:buSzPct val="100000"/>
            </a:pPr>
            <a:r>
              <a:rPr lang="nl-NL" altLang="nl-NL" sz="2400" dirty="0"/>
              <a:t>Polyfarmacie</a:t>
            </a:r>
          </a:p>
          <a:p>
            <a:pPr marL="234000">
              <a:spcBef>
                <a:spcPts val="1200"/>
              </a:spcBef>
              <a:buSzPct val="100000"/>
            </a:pPr>
            <a:r>
              <a:rPr lang="nl-NL" altLang="nl-NL" sz="2400" dirty="0"/>
              <a:t>Lichamelijke beperkingen</a:t>
            </a:r>
          </a:p>
          <a:p>
            <a:pPr marL="234000">
              <a:spcBef>
                <a:spcPts val="1200"/>
              </a:spcBef>
              <a:buSzPct val="100000"/>
            </a:pPr>
            <a:r>
              <a:rPr lang="nl-NL" altLang="nl-NL" sz="2400" dirty="0"/>
              <a:t>Niet passende gebitsprothese, kauw- of slikproblemen</a:t>
            </a:r>
          </a:p>
          <a:p>
            <a:pPr marL="234000">
              <a:spcBef>
                <a:spcPts val="1200"/>
              </a:spcBef>
              <a:buSzPct val="100000"/>
            </a:pPr>
            <a:r>
              <a:rPr lang="nl-NL" altLang="nl-NL" sz="2400" dirty="0"/>
              <a:t>Rond opname in het ziekenhuis</a:t>
            </a:r>
          </a:p>
          <a:p>
            <a:pPr marL="234000">
              <a:spcBef>
                <a:spcPts val="1200"/>
              </a:spcBef>
              <a:buSzPct val="100000"/>
            </a:pPr>
            <a:r>
              <a:rPr lang="nl-NL" altLang="nl-NL" sz="2400" dirty="0"/>
              <a:t>Psychosociale problemen en verwaarlozing / vereenzaming</a:t>
            </a:r>
          </a:p>
          <a:p>
            <a:pPr marL="234000">
              <a:spcBef>
                <a:spcPts val="1200"/>
              </a:spcBef>
              <a:buSzPct val="100000"/>
            </a:pPr>
            <a:r>
              <a:rPr lang="nl-NL" altLang="nl-NL" sz="2400" dirty="0"/>
              <a:t>Alcohol- of drugsmisbruik</a:t>
            </a:r>
          </a:p>
        </p:txBody>
      </p:sp>
      <p:sp>
        <p:nvSpPr>
          <p:cNvPr id="17412" name="Rectangle 2"/>
          <p:cNvSpPr>
            <a:spLocks noChangeArrowheads="1"/>
          </p:cNvSpPr>
          <p:nvPr/>
        </p:nvSpPr>
        <p:spPr bwMode="auto">
          <a:xfrm>
            <a:off x="2286001" y="262192"/>
            <a:ext cx="874541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A1006B"/>
                </a:solidFill>
                <a:latin typeface="Arial" pitchFamily="34" charset="0"/>
              </a:defRPr>
            </a:lvl1pPr>
            <a:lvl2pPr marL="742950" indent="-285750">
              <a:spcBef>
                <a:spcPct val="20000"/>
              </a:spcBef>
              <a:buFont typeface="Wingdings" pitchFamily="2" charset="2"/>
              <a:buChar char="§"/>
              <a:defRPr sz="2800">
                <a:solidFill>
                  <a:srgbClr val="A1006B"/>
                </a:solidFill>
                <a:latin typeface="Arial" pitchFamily="34" charset="0"/>
              </a:defRPr>
            </a:lvl2pPr>
            <a:lvl3pPr marL="1143000" indent="-228600">
              <a:spcBef>
                <a:spcPct val="20000"/>
              </a:spcBef>
              <a:buChar char="•"/>
              <a:defRPr sz="2400">
                <a:solidFill>
                  <a:srgbClr val="A1006B"/>
                </a:solidFill>
                <a:latin typeface="Arial" pitchFamily="34" charset="0"/>
              </a:defRPr>
            </a:lvl3pPr>
            <a:lvl4pPr marL="1600200" indent="-228600">
              <a:spcBef>
                <a:spcPct val="20000"/>
              </a:spcBef>
              <a:buChar char="–"/>
              <a:defRPr sz="2000">
                <a:solidFill>
                  <a:srgbClr val="A1006B"/>
                </a:solidFill>
                <a:latin typeface="Arial" pitchFamily="34" charset="0"/>
              </a:defRPr>
            </a:lvl4pPr>
            <a:lvl5pPr marL="2057400" indent="-228600">
              <a:spcBef>
                <a:spcPct val="20000"/>
              </a:spcBef>
              <a:buChar char="»"/>
              <a:defRPr sz="2000">
                <a:solidFill>
                  <a:srgbClr val="A1006B"/>
                </a:solidFill>
                <a:latin typeface="Arial" pitchFamily="34" charset="0"/>
              </a:defRPr>
            </a:lvl5pPr>
            <a:lvl6pPr marL="2514600" indent="-228600" eaLnBrk="0" fontAlgn="base" hangingPunct="0">
              <a:spcBef>
                <a:spcPct val="20000"/>
              </a:spcBef>
              <a:spcAft>
                <a:spcPct val="0"/>
              </a:spcAft>
              <a:buChar char="»"/>
              <a:defRPr sz="2000">
                <a:solidFill>
                  <a:srgbClr val="A1006B"/>
                </a:solidFill>
                <a:latin typeface="Arial" pitchFamily="34" charset="0"/>
              </a:defRPr>
            </a:lvl6pPr>
            <a:lvl7pPr marL="2971800" indent="-228600" eaLnBrk="0" fontAlgn="base" hangingPunct="0">
              <a:spcBef>
                <a:spcPct val="20000"/>
              </a:spcBef>
              <a:spcAft>
                <a:spcPct val="0"/>
              </a:spcAft>
              <a:buChar char="»"/>
              <a:defRPr sz="2000">
                <a:solidFill>
                  <a:srgbClr val="A1006B"/>
                </a:solidFill>
                <a:latin typeface="Arial" pitchFamily="34" charset="0"/>
              </a:defRPr>
            </a:lvl7pPr>
            <a:lvl8pPr marL="3429000" indent="-228600" eaLnBrk="0" fontAlgn="base" hangingPunct="0">
              <a:spcBef>
                <a:spcPct val="20000"/>
              </a:spcBef>
              <a:spcAft>
                <a:spcPct val="0"/>
              </a:spcAft>
              <a:buChar char="»"/>
              <a:defRPr sz="2000">
                <a:solidFill>
                  <a:srgbClr val="A1006B"/>
                </a:solidFill>
                <a:latin typeface="Arial" pitchFamily="34" charset="0"/>
              </a:defRPr>
            </a:lvl8pPr>
            <a:lvl9pPr marL="3886200" indent="-228600" eaLnBrk="0" fontAlgn="base" hangingPunct="0">
              <a:spcBef>
                <a:spcPct val="20000"/>
              </a:spcBef>
              <a:spcAft>
                <a:spcPct val="0"/>
              </a:spcAft>
              <a:buChar char="»"/>
              <a:defRPr sz="2000">
                <a:solidFill>
                  <a:srgbClr val="A1006B"/>
                </a:solidFill>
                <a:latin typeface="Arial" pitchFamily="34" charset="0"/>
              </a:defRPr>
            </a:lvl9pPr>
          </a:lstStyle>
          <a:p>
            <a:pPr>
              <a:spcBef>
                <a:spcPct val="0"/>
              </a:spcBef>
              <a:buFontTx/>
              <a:buNone/>
            </a:pPr>
            <a:r>
              <a:rPr lang="nl-NL" altLang="nl-NL" sz="4400" b="1" dirty="0">
                <a:solidFill>
                  <a:schemeClr val="accent1"/>
                </a:solidFill>
                <a:latin typeface="Open Sans"/>
                <a:ea typeface="ＭＳ Ｐゴシック" pitchFamily="34" charset="-128"/>
              </a:rPr>
              <a:t>Risicogroepen ondervoeding</a:t>
            </a:r>
          </a:p>
        </p:txBody>
      </p:sp>
      <p:pic>
        <p:nvPicPr>
          <p:cNvPr id="2" name="Afbeelding 1">
            <a:extLst>
              <a:ext uri="{FF2B5EF4-FFF2-40B4-BE49-F238E27FC236}">
                <a16:creationId xmlns:a16="http://schemas.microsoft.com/office/drawing/2014/main" id="{A8BF3F79-FA98-B489-BBAD-B3CE78BF02EF}"/>
              </a:ext>
            </a:extLst>
          </p:cNvPr>
          <p:cNvPicPr>
            <a:picLocks noChangeAspect="1"/>
          </p:cNvPicPr>
          <p:nvPr/>
        </p:nvPicPr>
        <p:blipFill>
          <a:blip r:embed="rId3"/>
          <a:stretch>
            <a:fillRect/>
          </a:stretch>
        </p:blipFill>
        <p:spPr>
          <a:xfrm>
            <a:off x="8749602" y="1506084"/>
            <a:ext cx="2756598" cy="2756598"/>
          </a:xfrm>
          <a:prstGeom prst="rect">
            <a:avLst/>
          </a:prstGeom>
        </p:spPr>
      </p:pic>
    </p:spTree>
    <p:extLst>
      <p:ext uri="{BB962C8B-B14F-4D97-AF65-F5344CB8AC3E}">
        <p14:creationId xmlns:p14="http://schemas.microsoft.com/office/powerpoint/2010/main" val="156727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FFF5F24-6DB6-4FEF-8610-54D73E24BE11}"/>
              </a:ext>
            </a:extLst>
          </p:cNvPr>
          <p:cNvPicPr>
            <a:picLocks noChangeAspect="1"/>
          </p:cNvPicPr>
          <p:nvPr/>
        </p:nvPicPr>
        <p:blipFill>
          <a:blip r:embed="rId2"/>
          <a:stretch>
            <a:fillRect/>
          </a:stretch>
        </p:blipFill>
        <p:spPr>
          <a:xfrm>
            <a:off x="2638097" y="138931"/>
            <a:ext cx="6028127" cy="6238569"/>
          </a:xfrm>
          <a:prstGeom prst="rect">
            <a:avLst/>
          </a:prstGeom>
        </p:spPr>
      </p:pic>
    </p:spTree>
    <p:extLst>
      <p:ext uri="{BB962C8B-B14F-4D97-AF65-F5344CB8AC3E}">
        <p14:creationId xmlns:p14="http://schemas.microsoft.com/office/powerpoint/2010/main" val="172154660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ChangeArrowheads="1"/>
          </p:cNvSpPr>
          <p:nvPr/>
        </p:nvSpPr>
        <p:spPr bwMode="auto">
          <a:xfrm>
            <a:off x="4268792" y="2078834"/>
            <a:ext cx="3197225" cy="1558602"/>
          </a:xfrm>
          <a:prstGeom prst="rect">
            <a:avLst/>
          </a:prstGeom>
          <a:solidFill>
            <a:srgbClr val="FFFF99"/>
          </a:solidFill>
          <a:ln w="12700">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hangingPunct="0">
              <a:spcBef>
                <a:spcPct val="50000"/>
              </a:spcBef>
            </a:pPr>
            <a:endParaRPr lang="en-GB" altLang="nl-NL" sz="600" dirty="0">
              <a:latin typeface="Verdana" pitchFamily="34" charset="0"/>
            </a:endParaRPr>
          </a:p>
          <a:p>
            <a:pPr algn="ctr" eaLnBrk="0" hangingPunct="0">
              <a:spcBef>
                <a:spcPct val="50000"/>
              </a:spcBef>
            </a:pPr>
            <a:r>
              <a:rPr lang="en-GB" altLang="nl-NL" sz="1600" b="1" dirty="0" err="1">
                <a:solidFill>
                  <a:srgbClr val="1F497D"/>
                </a:solidFill>
                <a:cs typeface="Calibri" panose="020F0502020204030204" pitchFamily="34" charset="0"/>
              </a:rPr>
              <a:t>Vermoeidheid</a:t>
            </a:r>
            <a:endParaRPr lang="en-GB" altLang="nl-NL" sz="1600" b="1" dirty="0">
              <a:solidFill>
                <a:srgbClr val="1F497D"/>
              </a:solidFill>
              <a:cs typeface="Calibri" panose="020F0502020204030204" pitchFamily="34" charset="0"/>
            </a:endParaRPr>
          </a:p>
          <a:p>
            <a:pPr algn="ctr" eaLnBrk="0" hangingPunct="0">
              <a:spcBef>
                <a:spcPct val="50000"/>
              </a:spcBef>
            </a:pPr>
            <a:r>
              <a:rPr lang="en-GB" altLang="nl-NL" sz="1600" b="1" dirty="0" err="1">
                <a:solidFill>
                  <a:srgbClr val="1F497D"/>
                </a:solidFill>
                <a:cs typeface="Calibri" panose="020F0502020204030204" pitchFamily="34" charset="0"/>
              </a:rPr>
              <a:t>Ziekte</a:t>
            </a:r>
            <a:endParaRPr lang="en-GB" altLang="nl-NL" sz="1600" b="1" dirty="0">
              <a:solidFill>
                <a:srgbClr val="1F497D"/>
              </a:solidFill>
              <a:cs typeface="Calibri" panose="020F0502020204030204" pitchFamily="34" charset="0"/>
            </a:endParaRPr>
          </a:p>
          <a:p>
            <a:pPr algn="ctr" eaLnBrk="0" hangingPunct="0">
              <a:spcBef>
                <a:spcPct val="50000"/>
              </a:spcBef>
            </a:pPr>
            <a:r>
              <a:rPr lang="en-GB" altLang="nl-NL" sz="1600" b="1" dirty="0">
                <a:solidFill>
                  <a:srgbClr val="1F497D"/>
                </a:solidFill>
                <a:cs typeface="Calibri" panose="020F0502020204030204" pitchFamily="34" charset="0"/>
              </a:rPr>
              <a:t>Minder </a:t>
            </a:r>
            <a:r>
              <a:rPr lang="en-GB" altLang="nl-NL" sz="1600" b="1" dirty="0" err="1">
                <a:solidFill>
                  <a:srgbClr val="1F497D"/>
                </a:solidFill>
                <a:cs typeface="Calibri" panose="020F0502020204030204" pitchFamily="34" charset="0"/>
              </a:rPr>
              <a:t>eetlust</a:t>
            </a:r>
            <a:r>
              <a:rPr lang="en-GB" altLang="nl-NL" sz="1500" b="1" dirty="0">
                <a:solidFill>
                  <a:srgbClr val="1F497D"/>
                </a:solidFill>
              </a:rPr>
              <a:t> </a:t>
            </a:r>
          </a:p>
          <a:p>
            <a:pPr algn="ctr" eaLnBrk="0" hangingPunct="0">
              <a:spcBef>
                <a:spcPct val="50000"/>
              </a:spcBef>
            </a:pPr>
            <a:r>
              <a:rPr lang="en-GB" altLang="nl-NL" sz="1050" dirty="0">
                <a:solidFill>
                  <a:srgbClr val="1F497D"/>
                </a:solidFill>
              </a:rPr>
              <a:t>              </a:t>
            </a:r>
            <a:r>
              <a:rPr lang="en-GB" altLang="nl-NL" sz="1050" dirty="0">
                <a:solidFill>
                  <a:srgbClr val="1F497D"/>
                </a:solidFill>
                <a:latin typeface="Verdana" pitchFamily="34" charset="0"/>
              </a:rPr>
              <a:t> </a:t>
            </a:r>
          </a:p>
        </p:txBody>
      </p:sp>
      <p:sp>
        <p:nvSpPr>
          <p:cNvPr id="506883" name="Freeform 3"/>
          <p:cNvSpPr>
            <a:spLocks/>
          </p:cNvSpPr>
          <p:nvPr/>
        </p:nvSpPr>
        <p:spPr bwMode="auto">
          <a:xfrm>
            <a:off x="1790067" y="2382442"/>
            <a:ext cx="2709862" cy="2869406"/>
          </a:xfrm>
          <a:custGeom>
            <a:avLst/>
            <a:gdLst>
              <a:gd name="T0" fmla="*/ 1531 w 1707"/>
              <a:gd name="T1" fmla="*/ 2403 h 2410"/>
              <a:gd name="T2" fmla="*/ 1199 w 1707"/>
              <a:gd name="T3" fmla="*/ 2373 h 2410"/>
              <a:gd name="T4" fmla="*/ 895 w 1707"/>
              <a:gd name="T5" fmla="*/ 2308 h 2410"/>
              <a:gd name="T6" fmla="*/ 621 w 1707"/>
              <a:gd name="T7" fmla="*/ 2213 h 2410"/>
              <a:gd name="T8" fmla="*/ 390 w 1707"/>
              <a:gd name="T9" fmla="*/ 2094 h 2410"/>
              <a:gd name="T10" fmla="*/ 292 w 1707"/>
              <a:gd name="T11" fmla="*/ 2029 h 2410"/>
              <a:gd name="T12" fmla="*/ 206 w 1707"/>
              <a:gd name="T13" fmla="*/ 1958 h 2410"/>
              <a:gd name="T14" fmla="*/ 135 w 1707"/>
              <a:gd name="T15" fmla="*/ 1881 h 2410"/>
              <a:gd name="T16" fmla="*/ 77 w 1707"/>
              <a:gd name="T17" fmla="*/ 1804 h 2410"/>
              <a:gd name="T18" fmla="*/ 34 w 1707"/>
              <a:gd name="T19" fmla="*/ 1721 h 2410"/>
              <a:gd name="T20" fmla="*/ 9 w 1707"/>
              <a:gd name="T21" fmla="*/ 1638 h 2410"/>
              <a:gd name="T22" fmla="*/ 0 w 1707"/>
              <a:gd name="T23" fmla="*/ 1549 h 2410"/>
              <a:gd name="T24" fmla="*/ 3 w 1707"/>
              <a:gd name="T25" fmla="*/ 1050 h 2410"/>
              <a:gd name="T26" fmla="*/ 16 w 1707"/>
              <a:gd name="T27" fmla="*/ 973 h 2410"/>
              <a:gd name="T28" fmla="*/ 40 w 1707"/>
              <a:gd name="T29" fmla="*/ 902 h 2410"/>
              <a:gd name="T30" fmla="*/ 102 w 1707"/>
              <a:gd name="T31" fmla="*/ 795 h 2410"/>
              <a:gd name="T32" fmla="*/ 221 w 1707"/>
              <a:gd name="T33" fmla="*/ 658 h 2410"/>
              <a:gd name="T34" fmla="*/ 384 w 1707"/>
              <a:gd name="T35" fmla="*/ 540 h 2410"/>
              <a:gd name="T36" fmla="*/ 581 w 1707"/>
              <a:gd name="T37" fmla="*/ 439 h 2410"/>
              <a:gd name="T38" fmla="*/ 815 w 1707"/>
              <a:gd name="T39" fmla="*/ 350 h 2410"/>
              <a:gd name="T40" fmla="*/ 1076 w 1707"/>
              <a:gd name="T41" fmla="*/ 284 h 2410"/>
              <a:gd name="T42" fmla="*/ 1362 w 1707"/>
              <a:gd name="T43" fmla="*/ 243 h 2410"/>
              <a:gd name="T44" fmla="*/ 1706 w 1707"/>
              <a:gd name="T45" fmla="*/ 457 h 2410"/>
              <a:gd name="T46" fmla="*/ 1362 w 1707"/>
              <a:gd name="T47" fmla="*/ 712 h 2410"/>
              <a:gd name="T48" fmla="*/ 1134 w 1707"/>
              <a:gd name="T49" fmla="*/ 741 h 2410"/>
              <a:gd name="T50" fmla="*/ 919 w 1707"/>
              <a:gd name="T51" fmla="*/ 789 h 2410"/>
              <a:gd name="T52" fmla="*/ 722 w 1707"/>
              <a:gd name="T53" fmla="*/ 848 h 2410"/>
              <a:gd name="T54" fmla="*/ 544 w 1707"/>
              <a:gd name="T55" fmla="*/ 919 h 2410"/>
              <a:gd name="T56" fmla="*/ 387 w 1707"/>
              <a:gd name="T57" fmla="*/ 1008 h 2410"/>
              <a:gd name="T58" fmla="*/ 252 w 1707"/>
              <a:gd name="T59" fmla="*/ 1103 h 2410"/>
              <a:gd name="T60" fmla="*/ 145 w 1707"/>
              <a:gd name="T61" fmla="*/ 1204 h 2410"/>
              <a:gd name="T62" fmla="*/ 65 w 1707"/>
              <a:gd name="T63" fmla="*/ 1317 h 2410"/>
              <a:gd name="T64" fmla="*/ 163 w 1707"/>
              <a:gd name="T65" fmla="*/ 1448 h 2410"/>
              <a:gd name="T66" fmla="*/ 301 w 1707"/>
              <a:gd name="T67" fmla="*/ 1572 h 2410"/>
              <a:gd name="T68" fmla="*/ 473 w 1707"/>
              <a:gd name="T69" fmla="*/ 1679 h 2410"/>
              <a:gd name="T70" fmla="*/ 676 w 1707"/>
              <a:gd name="T71" fmla="*/ 1768 h 2410"/>
              <a:gd name="T72" fmla="*/ 904 w 1707"/>
              <a:gd name="T73" fmla="*/ 1839 h 2410"/>
              <a:gd name="T74" fmla="*/ 1156 w 1707"/>
              <a:gd name="T75" fmla="*/ 1893 h 2410"/>
              <a:gd name="T76" fmla="*/ 1423 w 1707"/>
              <a:gd name="T77" fmla="*/ 1928 h 2410"/>
              <a:gd name="T78" fmla="*/ 1706 w 1707"/>
              <a:gd name="T79" fmla="*/ 1940 h 2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07" h="2410">
                <a:moveTo>
                  <a:pt x="1706" y="2409"/>
                </a:moveTo>
                <a:lnTo>
                  <a:pt x="1531" y="2403"/>
                </a:lnTo>
                <a:lnTo>
                  <a:pt x="1362" y="2391"/>
                </a:lnTo>
                <a:lnTo>
                  <a:pt x="1199" y="2373"/>
                </a:lnTo>
                <a:lnTo>
                  <a:pt x="1042" y="2344"/>
                </a:lnTo>
                <a:lnTo>
                  <a:pt x="895" y="2308"/>
                </a:lnTo>
                <a:lnTo>
                  <a:pt x="753" y="2261"/>
                </a:lnTo>
                <a:lnTo>
                  <a:pt x="621" y="2213"/>
                </a:lnTo>
                <a:lnTo>
                  <a:pt x="501" y="2160"/>
                </a:lnTo>
                <a:lnTo>
                  <a:pt x="390" y="2094"/>
                </a:lnTo>
                <a:lnTo>
                  <a:pt x="338" y="2065"/>
                </a:lnTo>
                <a:lnTo>
                  <a:pt x="292" y="2029"/>
                </a:lnTo>
                <a:lnTo>
                  <a:pt x="249" y="1994"/>
                </a:lnTo>
                <a:lnTo>
                  <a:pt x="206" y="1958"/>
                </a:lnTo>
                <a:lnTo>
                  <a:pt x="169" y="1922"/>
                </a:lnTo>
                <a:lnTo>
                  <a:pt x="135" y="1881"/>
                </a:lnTo>
                <a:lnTo>
                  <a:pt x="105" y="1845"/>
                </a:lnTo>
                <a:lnTo>
                  <a:pt x="77" y="1804"/>
                </a:lnTo>
                <a:lnTo>
                  <a:pt x="55" y="1762"/>
                </a:lnTo>
                <a:lnTo>
                  <a:pt x="34" y="1721"/>
                </a:lnTo>
                <a:lnTo>
                  <a:pt x="19" y="1679"/>
                </a:lnTo>
                <a:lnTo>
                  <a:pt x="9" y="1638"/>
                </a:lnTo>
                <a:lnTo>
                  <a:pt x="3" y="1590"/>
                </a:lnTo>
                <a:lnTo>
                  <a:pt x="0" y="1549"/>
                </a:lnTo>
                <a:lnTo>
                  <a:pt x="0" y="1086"/>
                </a:lnTo>
                <a:lnTo>
                  <a:pt x="3" y="1050"/>
                </a:lnTo>
                <a:lnTo>
                  <a:pt x="6" y="1008"/>
                </a:lnTo>
                <a:lnTo>
                  <a:pt x="16" y="973"/>
                </a:lnTo>
                <a:lnTo>
                  <a:pt x="25" y="937"/>
                </a:lnTo>
                <a:lnTo>
                  <a:pt x="40" y="902"/>
                </a:lnTo>
                <a:lnTo>
                  <a:pt x="59" y="866"/>
                </a:lnTo>
                <a:lnTo>
                  <a:pt x="102" y="795"/>
                </a:lnTo>
                <a:lnTo>
                  <a:pt x="157" y="724"/>
                </a:lnTo>
                <a:lnTo>
                  <a:pt x="221" y="658"/>
                </a:lnTo>
                <a:lnTo>
                  <a:pt x="298" y="599"/>
                </a:lnTo>
                <a:lnTo>
                  <a:pt x="384" y="540"/>
                </a:lnTo>
                <a:lnTo>
                  <a:pt x="480" y="486"/>
                </a:lnTo>
                <a:lnTo>
                  <a:pt x="581" y="439"/>
                </a:lnTo>
                <a:lnTo>
                  <a:pt x="695" y="391"/>
                </a:lnTo>
                <a:lnTo>
                  <a:pt x="815" y="350"/>
                </a:lnTo>
                <a:lnTo>
                  <a:pt x="941" y="314"/>
                </a:lnTo>
                <a:lnTo>
                  <a:pt x="1076" y="284"/>
                </a:lnTo>
                <a:lnTo>
                  <a:pt x="1217" y="261"/>
                </a:lnTo>
                <a:lnTo>
                  <a:pt x="1362" y="243"/>
                </a:lnTo>
                <a:lnTo>
                  <a:pt x="1362" y="0"/>
                </a:lnTo>
                <a:lnTo>
                  <a:pt x="1706" y="457"/>
                </a:lnTo>
                <a:lnTo>
                  <a:pt x="1362" y="955"/>
                </a:lnTo>
                <a:lnTo>
                  <a:pt x="1362" y="712"/>
                </a:lnTo>
                <a:lnTo>
                  <a:pt x="1245" y="724"/>
                </a:lnTo>
                <a:lnTo>
                  <a:pt x="1134" y="741"/>
                </a:lnTo>
                <a:lnTo>
                  <a:pt x="1027" y="765"/>
                </a:lnTo>
                <a:lnTo>
                  <a:pt x="919" y="789"/>
                </a:lnTo>
                <a:lnTo>
                  <a:pt x="818" y="819"/>
                </a:lnTo>
                <a:lnTo>
                  <a:pt x="722" y="848"/>
                </a:lnTo>
                <a:lnTo>
                  <a:pt x="630" y="884"/>
                </a:lnTo>
                <a:lnTo>
                  <a:pt x="544" y="919"/>
                </a:lnTo>
                <a:lnTo>
                  <a:pt x="461" y="961"/>
                </a:lnTo>
                <a:lnTo>
                  <a:pt x="387" y="1008"/>
                </a:lnTo>
                <a:lnTo>
                  <a:pt x="317" y="1050"/>
                </a:lnTo>
                <a:lnTo>
                  <a:pt x="252" y="1103"/>
                </a:lnTo>
                <a:lnTo>
                  <a:pt x="194" y="1151"/>
                </a:lnTo>
                <a:lnTo>
                  <a:pt x="145" y="1204"/>
                </a:lnTo>
                <a:lnTo>
                  <a:pt x="102" y="1258"/>
                </a:lnTo>
                <a:lnTo>
                  <a:pt x="65" y="1317"/>
                </a:lnTo>
                <a:lnTo>
                  <a:pt x="108" y="1382"/>
                </a:lnTo>
                <a:lnTo>
                  <a:pt x="163" y="1448"/>
                </a:lnTo>
                <a:lnTo>
                  <a:pt x="228" y="1513"/>
                </a:lnTo>
                <a:lnTo>
                  <a:pt x="301" y="1572"/>
                </a:lnTo>
                <a:lnTo>
                  <a:pt x="381" y="1626"/>
                </a:lnTo>
                <a:lnTo>
                  <a:pt x="473" y="1679"/>
                </a:lnTo>
                <a:lnTo>
                  <a:pt x="572" y="1721"/>
                </a:lnTo>
                <a:lnTo>
                  <a:pt x="676" y="1768"/>
                </a:lnTo>
                <a:lnTo>
                  <a:pt x="787" y="1804"/>
                </a:lnTo>
                <a:lnTo>
                  <a:pt x="904" y="1839"/>
                </a:lnTo>
                <a:lnTo>
                  <a:pt x="1027" y="1869"/>
                </a:lnTo>
                <a:lnTo>
                  <a:pt x="1156" y="1893"/>
                </a:lnTo>
                <a:lnTo>
                  <a:pt x="1288" y="1916"/>
                </a:lnTo>
                <a:lnTo>
                  <a:pt x="1423" y="1928"/>
                </a:lnTo>
                <a:lnTo>
                  <a:pt x="1565" y="1940"/>
                </a:lnTo>
                <a:lnTo>
                  <a:pt x="1706" y="1940"/>
                </a:lnTo>
                <a:lnTo>
                  <a:pt x="1706" y="2409"/>
                </a:lnTo>
              </a:path>
            </a:pathLst>
          </a:custGeom>
          <a:solidFill>
            <a:srgbClr val="FF9933"/>
          </a:solidFill>
          <a:ln w="12700" cap="rnd" cmpd="sng">
            <a:solidFill>
              <a:srgbClr val="9933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sz="1350"/>
          </a:p>
        </p:txBody>
      </p:sp>
      <p:sp>
        <p:nvSpPr>
          <p:cNvPr id="506884" name="Rectangle 4"/>
          <p:cNvSpPr>
            <a:spLocks noChangeArrowheads="1"/>
          </p:cNvSpPr>
          <p:nvPr/>
        </p:nvSpPr>
        <p:spPr bwMode="auto">
          <a:xfrm>
            <a:off x="4268792" y="4601769"/>
            <a:ext cx="3336925" cy="850715"/>
          </a:xfrm>
          <a:prstGeom prst="rect">
            <a:avLst/>
          </a:prstGeom>
          <a:solidFill>
            <a:srgbClr val="FFFF99"/>
          </a:solidFill>
          <a:ln w="12700">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hangingPunct="0">
              <a:spcBef>
                <a:spcPct val="50000"/>
              </a:spcBef>
            </a:pPr>
            <a:r>
              <a:rPr lang="en-GB" altLang="nl-NL" sz="375" dirty="0">
                <a:latin typeface="Verdana" pitchFamily="34" charset="0"/>
              </a:rPr>
              <a:t> </a:t>
            </a:r>
            <a:r>
              <a:rPr lang="en-GB" altLang="nl-NL" sz="1500" dirty="0">
                <a:latin typeface="Verdana" pitchFamily="34" charset="0"/>
              </a:rPr>
              <a:t>                                     </a:t>
            </a:r>
            <a:r>
              <a:rPr lang="en-GB" altLang="nl-NL" sz="2000" b="1" dirty="0">
                <a:solidFill>
                  <a:srgbClr val="1F497D"/>
                </a:solidFill>
                <a:latin typeface="Calibri" panose="020F0502020204030204" pitchFamily="34" charset="0"/>
                <a:cs typeface="Calibri" panose="020F0502020204030204" pitchFamily="34" charset="0"/>
              </a:rPr>
              <a:t>ONDERVOEDING</a:t>
            </a:r>
          </a:p>
          <a:p>
            <a:pPr algn="ctr" eaLnBrk="0" hangingPunct="0">
              <a:spcBef>
                <a:spcPct val="50000"/>
              </a:spcBef>
            </a:pPr>
            <a:endParaRPr lang="en-GB" altLang="nl-NL" sz="1050" dirty="0">
              <a:solidFill>
                <a:srgbClr val="1F497D"/>
              </a:solidFill>
              <a:latin typeface="Verdana" pitchFamily="34" charset="0"/>
            </a:endParaRPr>
          </a:p>
        </p:txBody>
      </p:sp>
      <p:sp>
        <p:nvSpPr>
          <p:cNvPr id="506885" name="Rectangle 5"/>
          <p:cNvSpPr>
            <a:spLocks noChangeArrowheads="1"/>
          </p:cNvSpPr>
          <p:nvPr/>
        </p:nvSpPr>
        <p:spPr bwMode="auto">
          <a:xfrm>
            <a:off x="2567612" y="1106746"/>
            <a:ext cx="7343155" cy="97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defRPr sz="3800">
                <a:solidFill>
                  <a:schemeClr val="tx2"/>
                </a:solidFill>
                <a:latin typeface="Arial" charset="0"/>
              </a:defRPr>
            </a:lvl1pPr>
            <a:lvl2pPr>
              <a:defRPr sz="3800">
                <a:solidFill>
                  <a:schemeClr val="tx2"/>
                </a:solidFill>
                <a:latin typeface="Arial" charset="0"/>
              </a:defRPr>
            </a:lvl2pPr>
            <a:lvl3pPr>
              <a:defRPr sz="3800">
                <a:solidFill>
                  <a:schemeClr val="tx2"/>
                </a:solidFill>
                <a:latin typeface="Arial" charset="0"/>
              </a:defRPr>
            </a:lvl3pPr>
            <a:lvl4pPr>
              <a:defRPr sz="3800">
                <a:solidFill>
                  <a:schemeClr val="tx2"/>
                </a:solidFill>
                <a:latin typeface="Arial" charset="0"/>
              </a:defRPr>
            </a:lvl4pPr>
            <a:lvl5pPr>
              <a:defRPr sz="3800">
                <a:solidFill>
                  <a:schemeClr val="tx2"/>
                </a:solidFill>
                <a:latin typeface="Arial" charset="0"/>
              </a:defRPr>
            </a:lvl5pPr>
            <a:lvl6pPr marL="457200" fontAlgn="base">
              <a:spcBef>
                <a:spcPct val="0"/>
              </a:spcBef>
              <a:spcAft>
                <a:spcPct val="0"/>
              </a:spcAft>
              <a:defRPr sz="3800">
                <a:solidFill>
                  <a:schemeClr val="tx2"/>
                </a:solidFill>
                <a:latin typeface="Arial" charset="0"/>
              </a:defRPr>
            </a:lvl6pPr>
            <a:lvl7pPr marL="914400" fontAlgn="base">
              <a:spcBef>
                <a:spcPct val="0"/>
              </a:spcBef>
              <a:spcAft>
                <a:spcPct val="0"/>
              </a:spcAft>
              <a:defRPr sz="3800">
                <a:solidFill>
                  <a:schemeClr val="tx2"/>
                </a:solidFill>
                <a:latin typeface="Arial" charset="0"/>
              </a:defRPr>
            </a:lvl7pPr>
            <a:lvl8pPr marL="1371600" fontAlgn="base">
              <a:spcBef>
                <a:spcPct val="0"/>
              </a:spcBef>
              <a:spcAft>
                <a:spcPct val="0"/>
              </a:spcAft>
              <a:defRPr sz="3800">
                <a:solidFill>
                  <a:schemeClr val="tx2"/>
                </a:solidFill>
                <a:latin typeface="Arial" charset="0"/>
              </a:defRPr>
            </a:lvl8pPr>
            <a:lvl9pPr marL="1828800" fontAlgn="base">
              <a:spcBef>
                <a:spcPct val="0"/>
              </a:spcBef>
              <a:spcAft>
                <a:spcPct val="0"/>
              </a:spcAft>
              <a:defRPr sz="3800">
                <a:solidFill>
                  <a:schemeClr val="tx2"/>
                </a:solidFill>
                <a:latin typeface="Arial" charset="0"/>
              </a:defRPr>
            </a:lvl9pPr>
          </a:lstStyle>
          <a:p>
            <a:r>
              <a:rPr lang="nl-NL" altLang="nl-NL" sz="2400" b="1" dirty="0">
                <a:solidFill>
                  <a:srgbClr val="005D89"/>
                </a:solidFill>
              </a:rPr>
              <a:t>		</a:t>
            </a:r>
          </a:p>
        </p:txBody>
      </p:sp>
      <p:sp>
        <p:nvSpPr>
          <p:cNvPr id="506886" name="Freeform 6"/>
          <p:cNvSpPr>
            <a:spLocks/>
          </p:cNvSpPr>
          <p:nvPr/>
        </p:nvSpPr>
        <p:spPr bwMode="auto">
          <a:xfrm>
            <a:off x="7464425" y="2826544"/>
            <a:ext cx="2266950" cy="2730104"/>
          </a:xfrm>
          <a:custGeom>
            <a:avLst/>
            <a:gdLst>
              <a:gd name="T0" fmla="*/ 0 w 1428"/>
              <a:gd name="T1" fmla="*/ 0 h 2293"/>
              <a:gd name="T2" fmla="*/ 142 w 1428"/>
              <a:gd name="T3" fmla="*/ 6 h 2293"/>
              <a:gd name="T4" fmla="*/ 283 w 1428"/>
              <a:gd name="T5" fmla="*/ 19 h 2293"/>
              <a:gd name="T6" fmla="*/ 425 w 1428"/>
              <a:gd name="T7" fmla="*/ 38 h 2293"/>
              <a:gd name="T8" fmla="*/ 551 w 1428"/>
              <a:gd name="T9" fmla="*/ 63 h 2293"/>
              <a:gd name="T10" fmla="*/ 676 w 1428"/>
              <a:gd name="T11" fmla="*/ 101 h 2293"/>
              <a:gd name="T12" fmla="*/ 793 w 1428"/>
              <a:gd name="T13" fmla="*/ 139 h 2293"/>
              <a:gd name="T14" fmla="*/ 909 w 1428"/>
              <a:gd name="T15" fmla="*/ 190 h 2293"/>
              <a:gd name="T16" fmla="*/ 1010 w 1428"/>
              <a:gd name="T17" fmla="*/ 240 h 2293"/>
              <a:gd name="T18" fmla="*/ 1101 w 1428"/>
              <a:gd name="T19" fmla="*/ 297 h 2293"/>
              <a:gd name="T20" fmla="*/ 1185 w 1428"/>
              <a:gd name="T21" fmla="*/ 360 h 2293"/>
              <a:gd name="T22" fmla="*/ 1252 w 1428"/>
              <a:gd name="T23" fmla="*/ 429 h 2293"/>
              <a:gd name="T24" fmla="*/ 1318 w 1428"/>
              <a:gd name="T25" fmla="*/ 499 h 2293"/>
              <a:gd name="T26" fmla="*/ 1360 w 1428"/>
              <a:gd name="T27" fmla="*/ 575 h 2293"/>
              <a:gd name="T28" fmla="*/ 1402 w 1428"/>
              <a:gd name="T29" fmla="*/ 657 h 2293"/>
              <a:gd name="T30" fmla="*/ 1419 w 1428"/>
              <a:gd name="T31" fmla="*/ 739 h 2293"/>
              <a:gd name="T32" fmla="*/ 1427 w 1428"/>
              <a:gd name="T33" fmla="*/ 821 h 2293"/>
              <a:gd name="T34" fmla="*/ 1427 w 1428"/>
              <a:gd name="T35" fmla="*/ 1288 h 2293"/>
              <a:gd name="T36" fmla="*/ 1419 w 1428"/>
              <a:gd name="T37" fmla="*/ 1351 h 2293"/>
              <a:gd name="T38" fmla="*/ 1410 w 1428"/>
              <a:gd name="T39" fmla="*/ 1414 h 2293"/>
              <a:gd name="T40" fmla="*/ 1385 w 1428"/>
              <a:gd name="T41" fmla="*/ 1478 h 2293"/>
              <a:gd name="T42" fmla="*/ 1360 w 1428"/>
              <a:gd name="T43" fmla="*/ 1541 h 2293"/>
              <a:gd name="T44" fmla="*/ 1277 w 1428"/>
              <a:gd name="T45" fmla="*/ 1654 h 2293"/>
              <a:gd name="T46" fmla="*/ 1168 w 1428"/>
              <a:gd name="T47" fmla="*/ 1762 h 2293"/>
              <a:gd name="T48" fmla="*/ 1026 w 1428"/>
              <a:gd name="T49" fmla="*/ 1856 h 2293"/>
              <a:gd name="T50" fmla="*/ 868 w 1428"/>
              <a:gd name="T51" fmla="*/ 1938 h 2293"/>
              <a:gd name="T52" fmla="*/ 676 w 1428"/>
              <a:gd name="T53" fmla="*/ 2008 h 2293"/>
              <a:gd name="T54" fmla="*/ 475 w 1428"/>
              <a:gd name="T55" fmla="*/ 2058 h 2293"/>
              <a:gd name="T56" fmla="*/ 475 w 1428"/>
              <a:gd name="T57" fmla="*/ 2292 h 2293"/>
              <a:gd name="T58" fmla="*/ 0 w 1428"/>
              <a:gd name="T59" fmla="*/ 1869 h 2293"/>
              <a:gd name="T60" fmla="*/ 475 w 1428"/>
              <a:gd name="T61" fmla="*/ 1358 h 2293"/>
              <a:gd name="T62" fmla="*/ 475 w 1428"/>
              <a:gd name="T63" fmla="*/ 1591 h 2293"/>
              <a:gd name="T64" fmla="*/ 634 w 1428"/>
              <a:gd name="T65" fmla="*/ 1553 h 2293"/>
              <a:gd name="T66" fmla="*/ 776 w 1428"/>
              <a:gd name="T67" fmla="*/ 1503 h 2293"/>
              <a:gd name="T68" fmla="*/ 918 w 1428"/>
              <a:gd name="T69" fmla="*/ 1452 h 2293"/>
              <a:gd name="T70" fmla="*/ 1035 w 1428"/>
              <a:gd name="T71" fmla="*/ 1383 h 2293"/>
              <a:gd name="T72" fmla="*/ 1143 w 1428"/>
              <a:gd name="T73" fmla="*/ 1313 h 2293"/>
              <a:gd name="T74" fmla="*/ 1235 w 1428"/>
              <a:gd name="T75" fmla="*/ 1231 h 2293"/>
              <a:gd name="T76" fmla="*/ 1310 w 1428"/>
              <a:gd name="T77" fmla="*/ 1149 h 2293"/>
              <a:gd name="T78" fmla="*/ 1369 w 1428"/>
              <a:gd name="T79" fmla="*/ 1055 h 2293"/>
              <a:gd name="T80" fmla="*/ 1327 w 1428"/>
              <a:gd name="T81" fmla="*/ 991 h 2293"/>
              <a:gd name="T82" fmla="*/ 1285 w 1428"/>
              <a:gd name="T83" fmla="*/ 928 h 2293"/>
              <a:gd name="T84" fmla="*/ 1168 w 1428"/>
              <a:gd name="T85" fmla="*/ 815 h 2293"/>
              <a:gd name="T86" fmla="*/ 1026 w 1428"/>
              <a:gd name="T87" fmla="*/ 714 h 2293"/>
              <a:gd name="T88" fmla="*/ 851 w 1428"/>
              <a:gd name="T89" fmla="*/ 632 h 2293"/>
              <a:gd name="T90" fmla="*/ 667 w 1428"/>
              <a:gd name="T91" fmla="*/ 562 h 2293"/>
              <a:gd name="T92" fmla="*/ 459 w 1428"/>
              <a:gd name="T93" fmla="*/ 512 h 2293"/>
              <a:gd name="T94" fmla="*/ 233 w 1428"/>
              <a:gd name="T95" fmla="*/ 480 h 2293"/>
              <a:gd name="T96" fmla="*/ 0 w 1428"/>
              <a:gd name="T97" fmla="*/ 467 h 2293"/>
              <a:gd name="T98" fmla="*/ 0 w 1428"/>
              <a:gd name="T99" fmla="*/ 0 h 2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28" h="2293">
                <a:moveTo>
                  <a:pt x="0" y="0"/>
                </a:moveTo>
                <a:lnTo>
                  <a:pt x="142" y="6"/>
                </a:lnTo>
                <a:lnTo>
                  <a:pt x="283" y="19"/>
                </a:lnTo>
                <a:lnTo>
                  <a:pt x="425" y="38"/>
                </a:lnTo>
                <a:lnTo>
                  <a:pt x="551" y="63"/>
                </a:lnTo>
                <a:lnTo>
                  <a:pt x="676" y="101"/>
                </a:lnTo>
                <a:lnTo>
                  <a:pt x="793" y="139"/>
                </a:lnTo>
                <a:lnTo>
                  <a:pt x="909" y="190"/>
                </a:lnTo>
                <a:lnTo>
                  <a:pt x="1010" y="240"/>
                </a:lnTo>
                <a:lnTo>
                  <a:pt x="1101" y="297"/>
                </a:lnTo>
                <a:lnTo>
                  <a:pt x="1185" y="360"/>
                </a:lnTo>
                <a:lnTo>
                  <a:pt x="1252" y="429"/>
                </a:lnTo>
                <a:lnTo>
                  <a:pt x="1318" y="499"/>
                </a:lnTo>
                <a:lnTo>
                  <a:pt x="1360" y="575"/>
                </a:lnTo>
                <a:lnTo>
                  <a:pt x="1402" y="657"/>
                </a:lnTo>
                <a:lnTo>
                  <a:pt x="1419" y="739"/>
                </a:lnTo>
                <a:lnTo>
                  <a:pt x="1427" y="821"/>
                </a:lnTo>
                <a:lnTo>
                  <a:pt x="1427" y="1288"/>
                </a:lnTo>
                <a:lnTo>
                  <a:pt x="1419" y="1351"/>
                </a:lnTo>
                <a:lnTo>
                  <a:pt x="1410" y="1414"/>
                </a:lnTo>
                <a:lnTo>
                  <a:pt x="1385" y="1478"/>
                </a:lnTo>
                <a:lnTo>
                  <a:pt x="1360" y="1541"/>
                </a:lnTo>
                <a:lnTo>
                  <a:pt x="1277" y="1654"/>
                </a:lnTo>
                <a:lnTo>
                  <a:pt x="1168" y="1762"/>
                </a:lnTo>
                <a:lnTo>
                  <a:pt x="1026" y="1856"/>
                </a:lnTo>
                <a:lnTo>
                  <a:pt x="868" y="1938"/>
                </a:lnTo>
                <a:lnTo>
                  <a:pt x="676" y="2008"/>
                </a:lnTo>
                <a:lnTo>
                  <a:pt x="475" y="2058"/>
                </a:lnTo>
                <a:lnTo>
                  <a:pt x="475" y="2292"/>
                </a:lnTo>
                <a:lnTo>
                  <a:pt x="0" y="1869"/>
                </a:lnTo>
                <a:lnTo>
                  <a:pt x="475" y="1358"/>
                </a:lnTo>
                <a:lnTo>
                  <a:pt x="475" y="1591"/>
                </a:lnTo>
                <a:lnTo>
                  <a:pt x="634" y="1553"/>
                </a:lnTo>
                <a:lnTo>
                  <a:pt x="776" y="1503"/>
                </a:lnTo>
                <a:lnTo>
                  <a:pt x="918" y="1452"/>
                </a:lnTo>
                <a:lnTo>
                  <a:pt x="1035" y="1383"/>
                </a:lnTo>
                <a:lnTo>
                  <a:pt x="1143" y="1313"/>
                </a:lnTo>
                <a:lnTo>
                  <a:pt x="1235" y="1231"/>
                </a:lnTo>
                <a:lnTo>
                  <a:pt x="1310" y="1149"/>
                </a:lnTo>
                <a:lnTo>
                  <a:pt x="1369" y="1055"/>
                </a:lnTo>
                <a:lnTo>
                  <a:pt x="1327" y="991"/>
                </a:lnTo>
                <a:lnTo>
                  <a:pt x="1285" y="928"/>
                </a:lnTo>
                <a:lnTo>
                  <a:pt x="1168" y="815"/>
                </a:lnTo>
                <a:lnTo>
                  <a:pt x="1026" y="714"/>
                </a:lnTo>
                <a:lnTo>
                  <a:pt x="851" y="632"/>
                </a:lnTo>
                <a:lnTo>
                  <a:pt x="667" y="562"/>
                </a:lnTo>
                <a:lnTo>
                  <a:pt x="459" y="512"/>
                </a:lnTo>
                <a:lnTo>
                  <a:pt x="233" y="480"/>
                </a:lnTo>
                <a:lnTo>
                  <a:pt x="0" y="467"/>
                </a:lnTo>
                <a:lnTo>
                  <a:pt x="0" y="0"/>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sz="1350"/>
          </a:p>
        </p:txBody>
      </p:sp>
      <p:sp>
        <p:nvSpPr>
          <p:cNvPr id="506887" name="Freeform 7"/>
          <p:cNvSpPr>
            <a:spLocks/>
          </p:cNvSpPr>
          <p:nvPr/>
        </p:nvSpPr>
        <p:spPr bwMode="auto">
          <a:xfrm>
            <a:off x="7466013" y="2615803"/>
            <a:ext cx="2709862" cy="2842022"/>
          </a:xfrm>
          <a:custGeom>
            <a:avLst/>
            <a:gdLst>
              <a:gd name="T0" fmla="*/ 0 w 1707"/>
              <a:gd name="T1" fmla="*/ 0 h 2387"/>
              <a:gd name="T2" fmla="*/ 176 w 1707"/>
              <a:gd name="T3" fmla="*/ 6 h 2387"/>
              <a:gd name="T4" fmla="*/ 343 w 1707"/>
              <a:gd name="T5" fmla="*/ 19 h 2387"/>
              <a:gd name="T6" fmla="*/ 510 w 1707"/>
              <a:gd name="T7" fmla="*/ 37 h 2387"/>
              <a:gd name="T8" fmla="*/ 659 w 1707"/>
              <a:gd name="T9" fmla="*/ 68 h 2387"/>
              <a:gd name="T10" fmla="*/ 809 w 1707"/>
              <a:gd name="T11" fmla="*/ 105 h 2387"/>
              <a:gd name="T12" fmla="*/ 950 w 1707"/>
              <a:gd name="T13" fmla="*/ 155 h 2387"/>
              <a:gd name="T14" fmla="*/ 1082 w 1707"/>
              <a:gd name="T15" fmla="*/ 204 h 2387"/>
              <a:gd name="T16" fmla="*/ 1205 w 1707"/>
              <a:gd name="T17" fmla="*/ 260 h 2387"/>
              <a:gd name="T18" fmla="*/ 1319 w 1707"/>
              <a:gd name="T19" fmla="*/ 322 h 2387"/>
              <a:gd name="T20" fmla="*/ 1416 w 1707"/>
              <a:gd name="T21" fmla="*/ 390 h 2387"/>
              <a:gd name="T22" fmla="*/ 1504 w 1707"/>
              <a:gd name="T23" fmla="*/ 464 h 2387"/>
              <a:gd name="T24" fmla="*/ 1574 w 1707"/>
              <a:gd name="T25" fmla="*/ 544 h 2387"/>
              <a:gd name="T26" fmla="*/ 1627 w 1707"/>
              <a:gd name="T27" fmla="*/ 624 h 2387"/>
              <a:gd name="T28" fmla="*/ 1671 w 1707"/>
              <a:gd name="T29" fmla="*/ 711 h 2387"/>
              <a:gd name="T30" fmla="*/ 1697 w 1707"/>
              <a:gd name="T31" fmla="*/ 798 h 2387"/>
              <a:gd name="T32" fmla="*/ 1706 w 1707"/>
              <a:gd name="T33" fmla="*/ 890 h 2387"/>
              <a:gd name="T34" fmla="*/ 1706 w 1707"/>
              <a:gd name="T35" fmla="*/ 1267 h 2387"/>
              <a:gd name="T36" fmla="*/ 1697 w 1707"/>
              <a:gd name="T37" fmla="*/ 1348 h 2387"/>
              <a:gd name="T38" fmla="*/ 1680 w 1707"/>
              <a:gd name="T39" fmla="*/ 1422 h 2387"/>
              <a:gd name="T40" fmla="*/ 1644 w 1707"/>
              <a:gd name="T41" fmla="*/ 1502 h 2387"/>
              <a:gd name="T42" fmla="*/ 1600 w 1707"/>
              <a:gd name="T43" fmla="*/ 1570 h 2387"/>
              <a:gd name="T44" fmla="*/ 1548 w 1707"/>
              <a:gd name="T45" fmla="*/ 1644 h 2387"/>
              <a:gd name="T46" fmla="*/ 1486 w 1707"/>
              <a:gd name="T47" fmla="*/ 1712 h 2387"/>
              <a:gd name="T48" fmla="*/ 1407 w 1707"/>
              <a:gd name="T49" fmla="*/ 1774 h 2387"/>
              <a:gd name="T50" fmla="*/ 1319 w 1707"/>
              <a:gd name="T51" fmla="*/ 1836 h 2387"/>
              <a:gd name="T52" fmla="*/ 1222 w 1707"/>
              <a:gd name="T53" fmla="*/ 1892 h 2387"/>
              <a:gd name="T54" fmla="*/ 1126 w 1707"/>
              <a:gd name="T55" fmla="*/ 1941 h 2387"/>
              <a:gd name="T56" fmla="*/ 888 w 1707"/>
              <a:gd name="T57" fmla="*/ 2028 h 2387"/>
              <a:gd name="T58" fmla="*/ 633 w 1707"/>
              <a:gd name="T59" fmla="*/ 2096 h 2387"/>
              <a:gd name="T60" fmla="*/ 492 w 1707"/>
              <a:gd name="T61" fmla="*/ 2120 h 2387"/>
              <a:gd name="T62" fmla="*/ 343 w 1707"/>
              <a:gd name="T63" fmla="*/ 2139 h 2387"/>
              <a:gd name="T64" fmla="*/ 343 w 1707"/>
              <a:gd name="T65" fmla="*/ 2386 h 2387"/>
              <a:gd name="T66" fmla="*/ 0 w 1707"/>
              <a:gd name="T67" fmla="*/ 1972 h 2387"/>
              <a:gd name="T68" fmla="*/ 343 w 1707"/>
              <a:gd name="T69" fmla="*/ 1515 h 2387"/>
              <a:gd name="T70" fmla="*/ 343 w 1707"/>
              <a:gd name="T71" fmla="*/ 1762 h 2387"/>
              <a:gd name="T72" fmla="*/ 580 w 1707"/>
              <a:gd name="T73" fmla="*/ 1725 h 2387"/>
              <a:gd name="T74" fmla="*/ 809 w 1707"/>
              <a:gd name="T75" fmla="*/ 1675 h 2387"/>
              <a:gd name="T76" fmla="*/ 1011 w 1707"/>
              <a:gd name="T77" fmla="*/ 1601 h 2387"/>
              <a:gd name="T78" fmla="*/ 1196 w 1707"/>
              <a:gd name="T79" fmla="*/ 1521 h 2387"/>
              <a:gd name="T80" fmla="*/ 1354 w 1707"/>
              <a:gd name="T81" fmla="*/ 1428 h 2387"/>
              <a:gd name="T82" fmla="*/ 1486 w 1707"/>
              <a:gd name="T83" fmla="*/ 1323 h 2387"/>
              <a:gd name="T84" fmla="*/ 1592 w 1707"/>
              <a:gd name="T85" fmla="*/ 1205 h 2387"/>
              <a:gd name="T86" fmla="*/ 1636 w 1707"/>
              <a:gd name="T87" fmla="*/ 1144 h 2387"/>
              <a:gd name="T88" fmla="*/ 1662 w 1707"/>
              <a:gd name="T89" fmla="*/ 1082 h 2387"/>
              <a:gd name="T90" fmla="*/ 1627 w 1707"/>
              <a:gd name="T91" fmla="*/ 1008 h 2387"/>
              <a:gd name="T92" fmla="*/ 1574 w 1707"/>
              <a:gd name="T93" fmla="*/ 934 h 2387"/>
              <a:gd name="T94" fmla="*/ 1513 w 1707"/>
              <a:gd name="T95" fmla="*/ 866 h 2387"/>
              <a:gd name="T96" fmla="*/ 1442 w 1707"/>
              <a:gd name="T97" fmla="*/ 798 h 2387"/>
              <a:gd name="T98" fmla="*/ 1363 w 1707"/>
              <a:gd name="T99" fmla="*/ 736 h 2387"/>
              <a:gd name="T100" fmla="*/ 1275 w 1707"/>
              <a:gd name="T101" fmla="*/ 680 h 2387"/>
              <a:gd name="T102" fmla="*/ 1073 w 1707"/>
              <a:gd name="T103" fmla="*/ 575 h 2387"/>
              <a:gd name="T104" fmla="*/ 835 w 1707"/>
              <a:gd name="T105" fmla="*/ 495 h 2387"/>
              <a:gd name="T106" fmla="*/ 571 w 1707"/>
              <a:gd name="T107" fmla="*/ 433 h 2387"/>
              <a:gd name="T108" fmla="*/ 439 w 1707"/>
              <a:gd name="T109" fmla="*/ 408 h 2387"/>
              <a:gd name="T110" fmla="*/ 299 w 1707"/>
              <a:gd name="T111" fmla="*/ 390 h 2387"/>
              <a:gd name="T112" fmla="*/ 149 w 1707"/>
              <a:gd name="T113" fmla="*/ 383 h 2387"/>
              <a:gd name="T114" fmla="*/ 0 w 1707"/>
              <a:gd name="T115" fmla="*/ 377 h 2387"/>
              <a:gd name="T116" fmla="*/ 0 w 1707"/>
              <a:gd name="T117" fmla="*/ 0 h 2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7" h="2387">
                <a:moveTo>
                  <a:pt x="0" y="0"/>
                </a:moveTo>
                <a:lnTo>
                  <a:pt x="176" y="6"/>
                </a:lnTo>
                <a:lnTo>
                  <a:pt x="343" y="19"/>
                </a:lnTo>
                <a:lnTo>
                  <a:pt x="510" y="37"/>
                </a:lnTo>
                <a:lnTo>
                  <a:pt x="659" y="68"/>
                </a:lnTo>
                <a:lnTo>
                  <a:pt x="809" y="105"/>
                </a:lnTo>
                <a:lnTo>
                  <a:pt x="950" y="155"/>
                </a:lnTo>
                <a:lnTo>
                  <a:pt x="1082" y="204"/>
                </a:lnTo>
                <a:lnTo>
                  <a:pt x="1205" y="260"/>
                </a:lnTo>
                <a:lnTo>
                  <a:pt x="1319" y="322"/>
                </a:lnTo>
                <a:lnTo>
                  <a:pt x="1416" y="390"/>
                </a:lnTo>
                <a:lnTo>
                  <a:pt x="1504" y="464"/>
                </a:lnTo>
                <a:lnTo>
                  <a:pt x="1574" y="544"/>
                </a:lnTo>
                <a:lnTo>
                  <a:pt x="1627" y="624"/>
                </a:lnTo>
                <a:lnTo>
                  <a:pt x="1671" y="711"/>
                </a:lnTo>
                <a:lnTo>
                  <a:pt x="1697" y="798"/>
                </a:lnTo>
                <a:lnTo>
                  <a:pt x="1706" y="890"/>
                </a:lnTo>
                <a:lnTo>
                  <a:pt x="1706" y="1267"/>
                </a:lnTo>
                <a:lnTo>
                  <a:pt x="1697" y="1348"/>
                </a:lnTo>
                <a:lnTo>
                  <a:pt x="1680" y="1422"/>
                </a:lnTo>
                <a:lnTo>
                  <a:pt x="1644" y="1502"/>
                </a:lnTo>
                <a:lnTo>
                  <a:pt x="1600" y="1570"/>
                </a:lnTo>
                <a:lnTo>
                  <a:pt x="1548" y="1644"/>
                </a:lnTo>
                <a:lnTo>
                  <a:pt x="1486" y="1712"/>
                </a:lnTo>
                <a:lnTo>
                  <a:pt x="1407" y="1774"/>
                </a:lnTo>
                <a:lnTo>
                  <a:pt x="1319" y="1836"/>
                </a:lnTo>
                <a:lnTo>
                  <a:pt x="1222" y="1892"/>
                </a:lnTo>
                <a:lnTo>
                  <a:pt x="1126" y="1941"/>
                </a:lnTo>
                <a:lnTo>
                  <a:pt x="888" y="2028"/>
                </a:lnTo>
                <a:lnTo>
                  <a:pt x="633" y="2096"/>
                </a:lnTo>
                <a:lnTo>
                  <a:pt x="492" y="2120"/>
                </a:lnTo>
                <a:lnTo>
                  <a:pt x="343" y="2139"/>
                </a:lnTo>
                <a:lnTo>
                  <a:pt x="343" y="2386"/>
                </a:lnTo>
                <a:lnTo>
                  <a:pt x="0" y="1972"/>
                </a:lnTo>
                <a:lnTo>
                  <a:pt x="343" y="1515"/>
                </a:lnTo>
                <a:lnTo>
                  <a:pt x="343" y="1762"/>
                </a:lnTo>
                <a:lnTo>
                  <a:pt x="580" y="1725"/>
                </a:lnTo>
                <a:lnTo>
                  <a:pt x="809" y="1675"/>
                </a:lnTo>
                <a:lnTo>
                  <a:pt x="1011" y="1601"/>
                </a:lnTo>
                <a:lnTo>
                  <a:pt x="1196" y="1521"/>
                </a:lnTo>
                <a:lnTo>
                  <a:pt x="1354" y="1428"/>
                </a:lnTo>
                <a:lnTo>
                  <a:pt x="1486" y="1323"/>
                </a:lnTo>
                <a:lnTo>
                  <a:pt x="1592" y="1205"/>
                </a:lnTo>
                <a:lnTo>
                  <a:pt x="1636" y="1144"/>
                </a:lnTo>
                <a:lnTo>
                  <a:pt x="1662" y="1082"/>
                </a:lnTo>
                <a:lnTo>
                  <a:pt x="1627" y="1008"/>
                </a:lnTo>
                <a:lnTo>
                  <a:pt x="1574" y="934"/>
                </a:lnTo>
                <a:lnTo>
                  <a:pt x="1513" y="866"/>
                </a:lnTo>
                <a:lnTo>
                  <a:pt x="1442" y="798"/>
                </a:lnTo>
                <a:lnTo>
                  <a:pt x="1363" y="736"/>
                </a:lnTo>
                <a:lnTo>
                  <a:pt x="1275" y="680"/>
                </a:lnTo>
                <a:lnTo>
                  <a:pt x="1073" y="575"/>
                </a:lnTo>
                <a:lnTo>
                  <a:pt x="835" y="495"/>
                </a:lnTo>
                <a:lnTo>
                  <a:pt x="571" y="433"/>
                </a:lnTo>
                <a:lnTo>
                  <a:pt x="439" y="408"/>
                </a:lnTo>
                <a:lnTo>
                  <a:pt x="299" y="390"/>
                </a:lnTo>
                <a:lnTo>
                  <a:pt x="149" y="383"/>
                </a:lnTo>
                <a:lnTo>
                  <a:pt x="0" y="377"/>
                </a:lnTo>
                <a:lnTo>
                  <a:pt x="0" y="0"/>
                </a:lnTo>
              </a:path>
            </a:pathLst>
          </a:custGeom>
          <a:solidFill>
            <a:srgbClr val="FF9933"/>
          </a:solidFill>
          <a:ln w="12700" cap="rnd" cmpd="sng">
            <a:solidFill>
              <a:srgbClr val="9933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sz="1350"/>
          </a:p>
        </p:txBody>
      </p:sp>
      <p:sp>
        <p:nvSpPr>
          <p:cNvPr id="506888" name="Rectangle 8"/>
          <p:cNvSpPr>
            <a:spLocks noChangeArrowheads="1"/>
          </p:cNvSpPr>
          <p:nvPr/>
        </p:nvSpPr>
        <p:spPr bwMode="auto">
          <a:xfrm>
            <a:off x="7737479" y="3432573"/>
            <a:ext cx="2854325" cy="808396"/>
          </a:xfrm>
          <a:prstGeom prst="rect">
            <a:avLst/>
          </a:prstGeom>
          <a:solidFill>
            <a:srgbClr val="FFFF99"/>
          </a:solidFill>
          <a:ln w="12700">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hangingPunct="0">
              <a:spcBef>
                <a:spcPct val="50000"/>
              </a:spcBef>
            </a:pPr>
            <a:r>
              <a:rPr lang="nl-NL" altLang="nl-NL" sz="1600" b="1" dirty="0">
                <a:solidFill>
                  <a:srgbClr val="1F497D"/>
                </a:solidFill>
                <a:ea typeface="Segoe UI Symbol" panose="020B0502040204020203" pitchFamily="34" charset="0"/>
              </a:rPr>
              <a:t>Minder inname en/of                            toegenomen behoefte  aan voedingsstoffen</a:t>
            </a:r>
          </a:p>
        </p:txBody>
      </p:sp>
      <p:sp>
        <p:nvSpPr>
          <p:cNvPr id="506889" name="Rectangle 9"/>
          <p:cNvSpPr>
            <a:spLocks noChangeArrowheads="1"/>
          </p:cNvSpPr>
          <p:nvPr/>
        </p:nvSpPr>
        <p:spPr bwMode="auto">
          <a:xfrm>
            <a:off x="1631508" y="3738209"/>
            <a:ext cx="2073721" cy="315954"/>
          </a:xfrm>
          <a:prstGeom prst="rect">
            <a:avLst/>
          </a:prstGeom>
          <a:solidFill>
            <a:srgbClr val="FFFF99"/>
          </a:solidFill>
          <a:ln w="12700">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hangingPunct="0">
              <a:spcBef>
                <a:spcPct val="50000"/>
              </a:spcBef>
            </a:pPr>
            <a:r>
              <a:rPr lang="nl-NL" altLang="nl-NL" sz="1600" b="1" dirty="0">
                <a:solidFill>
                  <a:srgbClr val="1F497D"/>
                </a:solidFill>
              </a:rPr>
              <a:t>Complicaties</a:t>
            </a:r>
          </a:p>
        </p:txBody>
      </p:sp>
      <p:sp>
        <p:nvSpPr>
          <p:cNvPr id="5" name="Titel 4"/>
          <p:cNvSpPr>
            <a:spLocks noGrp="1"/>
          </p:cNvSpPr>
          <p:nvPr>
            <p:ph type="title"/>
          </p:nvPr>
        </p:nvSpPr>
        <p:spPr>
          <a:xfrm>
            <a:off x="-175846" y="293102"/>
            <a:ext cx="12133384" cy="686363"/>
          </a:xfrm>
        </p:spPr>
        <p:txBody>
          <a:bodyPr/>
          <a:lstStyle/>
          <a:p>
            <a:r>
              <a:rPr lang="nl-NL" altLang="nl-NL" sz="4400" b="1" dirty="0"/>
              <a:t>		Vicieuze cirkel van ondervoeding</a:t>
            </a:r>
            <a:endParaRPr lang="nl-NL" sz="4400" dirty="0"/>
          </a:p>
        </p:txBody>
      </p:sp>
    </p:spTree>
    <p:extLst>
      <p:ext uri="{BB962C8B-B14F-4D97-AF65-F5344CB8AC3E}">
        <p14:creationId xmlns:p14="http://schemas.microsoft.com/office/powerpoint/2010/main" val="3129807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6382" y="4987069"/>
            <a:ext cx="2452800" cy="1665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ctrTitle"/>
          </p:nvPr>
        </p:nvSpPr>
        <p:spPr>
          <a:xfrm>
            <a:off x="2079891" y="249575"/>
            <a:ext cx="8576386" cy="720000"/>
          </a:xfrm>
        </p:spPr>
        <p:txBody>
          <a:bodyPr/>
          <a:lstStyle/>
          <a:p>
            <a:r>
              <a:rPr lang="nl-NL" sz="4400" b="1" dirty="0"/>
              <a:t>De oorzaak bepaalt het gevolg</a:t>
            </a:r>
          </a:p>
        </p:txBody>
      </p:sp>
      <p:sp>
        <p:nvSpPr>
          <p:cNvPr id="3" name="Ondertitel 2"/>
          <p:cNvSpPr>
            <a:spLocks noGrp="1"/>
          </p:cNvSpPr>
          <p:nvPr>
            <p:ph type="subTitle" idx="1"/>
          </p:nvPr>
        </p:nvSpPr>
        <p:spPr>
          <a:xfrm>
            <a:off x="985057" y="1321750"/>
            <a:ext cx="3397937" cy="4476349"/>
          </a:xfrm>
          <a:ln>
            <a:solidFill>
              <a:schemeClr val="accent1"/>
            </a:solidFill>
          </a:ln>
        </p:spPr>
        <p:txBody>
          <a:bodyPr/>
          <a:lstStyle/>
          <a:p>
            <a:pPr>
              <a:buNone/>
            </a:pPr>
            <a:r>
              <a:rPr lang="nl-NL" sz="2400" b="1" dirty="0">
                <a:solidFill>
                  <a:schemeClr val="accent1"/>
                </a:solidFill>
              </a:rPr>
              <a:t>OORZAAK</a:t>
            </a:r>
          </a:p>
          <a:p>
            <a:r>
              <a:rPr lang="nl-NL" sz="2400" dirty="0"/>
              <a:t> Inname</a:t>
            </a:r>
          </a:p>
          <a:p>
            <a:r>
              <a:rPr lang="nl-NL" sz="2400" dirty="0"/>
              <a:t> Ziekte / inflammatie</a:t>
            </a:r>
          </a:p>
          <a:p>
            <a:r>
              <a:rPr lang="nl-NL" sz="2400" dirty="0"/>
              <a:t> Insuline resistentie</a:t>
            </a:r>
          </a:p>
          <a:p>
            <a:r>
              <a:rPr lang="nl-NL" sz="2400" dirty="0"/>
              <a:t> Inactiviteit</a:t>
            </a:r>
          </a:p>
          <a:p>
            <a:r>
              <a:rPr lang="nl-NL" sz="2400" dirty="0"/>
              <a:t> Veroudering</a:t>
            </a:r>
          </a:p>
          <a:p>
            <a:r>
              <a:rPr lang="nl-NL" sz="2400" dirty="0"/>
              <a:t> Anabole resistentie</a:t>
            </a:r>
          </a:p>
          <a:p>
            <a:endParaRPr lang="nl-NL" dirty="0"/>
          </a:p>
        </p:txBody>
      </p:sp>
      <p:sp>
        <p:nvSpPr>
          <p:cNvPr id="4" name="Ondertitel 2"/>
          <p:cNvSpPr txBox="1">
            <a:spLocks/>
          </p:cNvSpPr>
          <p:nvPr/>
        </p:nvSpPr>
        <p:spPr>
          <a:xfrm>
            <a:off x="6368084" y="1321749"/>
            <a:ext cx="4578508" cy="4476349"/>
          </a:xfrm>
          <a:prstGeom prst="rect">
            <a:avLst/>
          </a:prstGeom>
          <a:ln>
            <a:solidFill>
              <a:schemeClr val="accent1"/>
            </a:solidFill>
          </a:ln>
        </p:spPr>
        <p:txBody>
          <a:bodyPr/>
          <a:lstStyle>
            <a:lvl1pPr marL="0" indent="0" algn="l" defTabSz="308063" rtl="0" eaLnBrk="1" fontAlgn="base" hangingPunct="1">
              <a:spcBef>
                <a:spcPts val="2215"/>
              </a:spcBef>
              <a:spcAft>
                <a:spcPct val="0"/>
              </a:spcAft>
              <a:buClr>
                <a:schemeClr val="tx2"/>
              </a:buClr>
              <a:buSzPct val="75000"/>
              <a:buFont typeface="Wingdings" charset="2"/>
              <a:buChar char=""/>
              <a:defRPr sz="1898">
                <a:solidFill>
                  <a:srgbClr val="575756"/>
                </a:solidFill>
                <a:latin typeface="Open Sans"/>
                <a:ea typeface="ＭＳ Ｐゴシック" charset="0"/>
                <a:cs typeface="Open Sans"/>
                <a:sym typeface="Helvetica Light" charset="0"/>
              </a:defRPr>
            </a:lvl1pPr>
            <a:lvl2pPr marL="342883" indent="0" algn="ctr" defTabSz="308063" rtl="0" eaLnBrk="1" fontAlgn="base" hangingPunct="1">
              <a:spcBef>
                <a:spcPts val="2215"/>
              </a:spcBef>
              <a:spcAft>
                <a:spcPct val="0"/>
              </a:spcAft>
              <a:buSzPct val="75000"/>
              <a:buNone/>
              <a:defRPr sz="1898">
                <a:solidFill>
                  <a:schemeClr val="tx2"/>
                </a:solidFill>
                <a:latin typeface="Open Sans"/>
                <a:ea typeface="+mn-ea"/>
                <a:cs typeface="Open Sans"/>
                <a:sym typeface="Helvetica Light" charset="0"/>
              </a:defRPr>
            </a:lvl2pPr>
            <a:lvl3pPr marL="685765" indent="0" algn="ctr" defTabSz="308063" rtl="0" eaLnBrk="1" fontAlgn="base" hangingPunct="1">
              <a:spcBef>
                <a:spcPts val="2215"/>
              </a:spcBef>
              <a:spcAft>
                <a:spcPct val="0"/>
              </a:spcAft>
              <a:buSzPct val="75000"/>
              <a:buNone/>
              <a:defRPr sz="1898">
                <a:solidFill>
                  <a:schemeClr val="bg2"/>
                </a:solidFill>
                <a:latin typeface="Open Sans"/>
                <a:ea typeface="+mn-ea"/>
                <a:cs typeface="Open Sans"/>
                <a:sym typeface="Helvetica Light" charset="0"/>
              </a:defRPr>
            </a:lvl3pPr>
            <a:lvl4pPr marL="1028648" indent="0" algn="ctr" defTabSz="308063" rtl="0" eaLnBrk="1" fontAlgn="base" hangingPunct="1">
              <a:spcBef>
                <a:spcPts val="2215"/>
              </a:spcBef>
              <a:spcAft>
                <a:spcPct val="0"/>
              </a:spcAft>
              <a:buSzPct val="75000"/>
              <a:buNone/>
              <a:defRPr sz="1898">
                <a:solidFill>
                  <a:schemeClr val="tx1"/>
                </a:solidFill>
                <a:latin typeface="Open Sans"/>
                <a:ea typeface="+mn-ea"/>
                <a:cs typeface="Open Sans"/>
                <a:sym typeface="Helvetica Light" charset="0"/>
              </a:defRPr>
            </a:lvl4pPr>
            <a:lvl5pPr marL="1371530" indent="0" algn="ctr" defTabSz="308063" rtl="0" eaLnBrk="1" fontAlgn="base" hangingPunct="1">
              <a:spcBef>
                <a:spcPts val="2215"/>
              </a:spcBef>
              <a:spcAft>
                <a:spcPct val="0"/>
              </a:spcAft>
              <a:buSzPct val="75000"/>
              <a:buNone/>
              <a:defRPr sz="1898">
                <a:solidFill>
                  <a:schemeClr val="tx1"/>
                </a:solidFill>
                <a:latin typeface="Open Sans"/>
                <a:ea typeface="+mn-ea"/>
                <a:cs typeface="Open Sans"/>
                <a:sym typeface="Helvetica Light" charset="0"/>
              </a:defRPr>
            </a:lvl5pPr>
            <a:lvl6pPr marL="1714412" indent="0" algn="ctr" defTabSz="308063" eaLnBrk="1" hangingPunct="1">
              <a:spcBef>
                <a:spcPts val="2215"/>
              </a:spcBef>
              <a:buSzPct val="75000"/>
              <a:buNone/>
              <a:defRPr sz="1898">
                <a:latin typeface="+mn-lt"/>
                <a:ea typeface="+mn-ea"/>
                <a:cs typeface="+mn-cs"/>
                <a:sym typeface="Helvetica Light"/>
              </a:defRPr>
            </a:lvl6pPr>
            <a:lvl7pPr marL="2057295" indent="0" algn="ctr" defTabSz="308063" eaLnBrk="1" hangingPunct="1">
              <a:spcBef>
                <a:spcPts val="2215"/>
              </a:spcBef>
              <a:buSzPct val="75000"/>
              <a:buNone/>
              <a:defRPr sz="1898">
                <a:latin typeface="+mn-lt"/>
                <a:ea typeface="+mn-ea"/>
                <a:cs typeface="+mn-cs"/>
                <a:sym typeface="Helvetica Light"/>
              </a:defRPr>
            </a:lvl7pPr>
            <a:lvl8pPr marL="2400177" indent="0" algn="ctr" defTabSz="308063" eaLnBrk="1" hangingPunct="1">
              <a:spcBef>
                <a:spcPts val="2215"/>
              </a:spcBef>
              <a:buSzPct val="75000"/>
              <a:buNone/>
              <a:defRPr sz="1898">
                <a:latin typeface="+mn-lt"/>
                <a:ea typeface="+mn-ea"/>
                <a:cs typeface="+mn-cs"/>
                <a:sym typeface="Helvetica Light"/>
              </a:defRPr>
            </a:lvl8pPr>
            <a:lvl9pPr marL="2743060" indent="0" algn="ctr" defTabSz="308063" eaLnBrk="1" hangingPunct="1">
              <a:spcBef>
                <a:spcPts val="2215"/>
              </a:spcBef>
              <a:buSzPct val="75000"/>
              <a:buNone/>
              <a:defRPr sz="1898">
                <a:latin typeface="+mn-lt"/>
                <a:ea typeface="+mn-ea"/>
                <a:cs typeface="+mn-cs"/>
                <a:sym typeface="Helvetica Light"/>
              </a:defRPr>
            </a:lvl9pPr>
          </a:lstStyle>
          <a:p>
            <a:pPr>
              <a:buNone/>
            </a:pPr>
            <a:r>
              <a:rPr lang="nl-NL" sz="2400" b="1" kern="0" dirty="0">
                <a:solidFill>
                  <a:schemeClr val="accent1"/>
                </a:solidFill>
              </a:rPr>
              <a:t>GEVOLG</a:t>
            </a:r>
          </a:p>
          <a:p>
            <a:r>
              <a:rPr lang="nl-NL" sz="2400" kern="0" dirty="0"/>
              <a:t> Spiermassa </a:t>
            </a:r>
            <a:r>
              <a:rPr lang="nl-NL" sz="2400" kern="0" dirty="0">
                <a:cs typeface="Times New Roman"/>
              </a:rPr>
              <a:t>↓</a:t>
            </a:r>
            <a:endParaRPr lang="nl-NL" sz="2400" kern="0" dirty="0"/>
          </a:p>
          <a:p>
            <a:r>
              <a:rPr lang="nl-NL" sz="2400" kern="0" dirty="0"/>
              <a:t> Gewicht </a:t>
            </a:r>
            <a:r>
              <a:rPr lang="nl-NL" sz="2400" kern="0" dirty="0">
                <a:cs typeface="Times New Roman"/>
              </a:rPr>
              <a:t>↓</a:t>
            </a:r>
            <a:endParaRPr lang="nl-NL" sz="2400" kern="0" dirty="0"/>
          </a:p>
          <a:p>
            <a:r>
              <a:rPr lang="nl-NL" sz="2400" kern="0" dirty="0"/>
              <a:t> Rustverbruik </a:t>
            </a:r>
            <a:r>
              <a:rPr lang="nl-NL" sz="2400" kern="0" dirty="0">
                <a:cs typeface="Times New Roman"/>
              </a:rPr>
              <a:t>↓ of ↑</a:t>
            </a:r>
            <a:endParaRPr lang="nl-NL" sz="2400" kern="0" dirty="0"/>
          </a:p>
          <a:p>
            <a:r>
              <a:rPr lang="nl-NL" sz="2400" kern="0" dirty="0"/>
              <a:t> Activiteit </a:t>
            </a:r>
            <a:r>
              <a:rPr lang="nl-NL" sz="2400" kern="0" dirty="0">
                <a:cs typeface="Times New Roman"/>
              </a:rPr>
              <a:t>↓ en daardoor</a:t>
            </a:r>
          </a:p>
          <a:p>
            <a:pPr>
              <a:spcBef>
                <a:spcPts val="600"/>
              </a:spcBef>
              <a:buNone/>
            </a:pPr>
            <a:r>
              <a:rPr lang="nl-NL" sz="2400" kern="0" dirty="0">
                <a:cs typeface="Times New Roman"/>
              </a:rPr>
              <a:t>   totale energieverbruik ↓</a:t>
            </a:r>
            <a:endParaRPr lang="nl-NL" sz="2400" kern="0" dirty="0"/>
          </a:p>
          <a:p>
            <a:r>
              <a:rPr lang="nl-NL" sz="2400" kern="0" dirty="0"/>
              <a:t> Eetlust </a:t>
            </a:r>
            <a:r>
              <a:rPr lang="nl-NL" sz="2400" kern="0" dirty="0">
                <a:cs typeface="Times New Roman"/>
              </a:rPr>
              <a:t>↓</a:t>
            </a:r>
          </a:p>
        </p:txBody>
      </p:sp>
    </p:spTree>
    <p:extLst>
      <p:ext uri="{BB962C8B-B14F-4D97-AF65-F5344CB8AC3E}">
        <p14:creationId xmlns:p14="http://schemas.microsoft.com/office/powerpoint/2010/main" val="1400953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0647" y="222218"/>
            <a:ext cx="13153293" cy="824668"/>
          </a:xfrm>
        </p:spPr>
        <p:txBody>
          <a:bodyPr>
            <a:noAutofit/>
          </a:bodyPr>
          <a:lstStyle/>
          <a:p>
            <a:r>
              <a:rPr lang="en-US" altLang="nl-NL" sz="4000" b="1" dirty="0" err="1"/>
              <a:t>Lichamelijke</a:t>
            </a:r>
            <a:r>
              <a:rPr lang="en-US" altLang="nl-NL" sz="4000" b="1" dirty="0"/>
              <a:t> </a:t>
            </a:r>
            <a:r>
              <a:rPr lang="en-US" altLang="nl-NL" sz="4000" b="1" dirty="0" err="1"/>
              <a:t>veranderingen</a:t>
            </a:r>
            <a:r>
              <a:rPr lang="en-US" altLang="nl-NL" sz="4000" b="1" dirty="0"/>
              <a:t> </a:t>
            </a:r>
            <a:r>
              <a:rPr lang="en-US" altLang="nl-NL" sz="4000" b="1" dirty="0" err="1"/>
              <a:t>bij</a:t>
            </a:r>
            <a:r>
              <a:rPr lang="en-US" altLang="nl-NL" sz="4000" b="1" dirty="0"/>
              <a:t> </a:t>
            </a:r>
            <a:r>
              <a:rPr lang="en-US" altLang="nl-NL" sz="4000" b="1" dirty="0" err="1"/>
              <a:t>ouder</a:t>
            </a:r>
            <a:r>
              <a:rPr lang="en-US" altLang="nl-NL" sz="4000" b="1" dirty="0"/>
              <a:t> </a:t>
            </a:r>
            <a:r>
              <a:rPr lang="en-US" altLang="nl-NL" sz="4000" b="1" dirty="0" err="1"/>
              <a:t>worden</a:t>
            </a:r>
            <a:endParaRPr lang="nl-NL" sz="4000" dirty="0"/>
          </a:p>
        </p:txBody>
      </p:sp>
      <p:sp>
        <p:nvSpPr>
          <p:cNvPr id="3" name="Tijdelijke aanduiding voor inhoud 2"/>
          <p:cNvSpPr>
            <a:spLocks noGrp="1"/>
          </p:cNvSpPr>
          <p:nvPr>
            <p:ph idx="1"/>
          </p:nvPr>
        </p:nvSpPr>
        <p:spPr>
          <a:xfrm>
            <a:off x="715109" y="1350642"/>
            <a:ext cx="9521240" cy="5285140"/>
          </a:xfrm>
        </p:spPr>
        <p:txBody>
          <a:bodyPr>
            <a:noAutofit/>
          </a:bodyPr>
          <a:lstStyle/>
          <a:p>
            <a:r>
              <a:rPr lang="nl-NL" sz="1800" dirty="0"/>
              <a:t>de smaak- en geurzintuigen werken minder;</a:t>
            </a:r>
          </a:p>
          <a:p>
            <a:r>
              <a:rPr lang="nl-NL" sz="1800" dirty="0"/>
              <a:t>de eetlust neemt af;</a:t>
            </a:r>
          </a:p>
          <a:p>
            <a:r>
              <a:rPr lang="nl-NL" sz="1800" dirty="0"/>
              <a:t>het gevoel van verzadigd zijn wordt eerder bereikt;</a:t>
            </a:r>
          </a:p>
          <a:p>
            <a:r>
              <a:rPr lang="nl-NL" sz="1800" dirty="0"/>
              <a:t>ademen gaat moeilijker, de luchtwegen worden minder elastisch;</a:t>
            </a:r>
          </a:p>
          <a:p>
            <a:r>
              <a:rPr lang="nl-NL" sz="1800" dirty="0"/>
              <a:t>de botdichtheid neemt af (de botten worden broos);</a:t>
            </a:r>
          </a:p>
          <a:p>
            <a:r>
              <a:rPr lang="nl-NL" sz="1800" dirty="0"/>
              <a:t>het geheugen neemt af, de vergeetachtigheid kan toenemen;</a:t>
            </a:r>
          </a:p>
          <a:p>
            <a:r>
              <a:rPr lang="nl-NL" sz="1800" dirty="0"/>
              <a:t>de huid wordt dunner en slapper;</a:t>
            </a:r>
          </a:p>
          <a:p>
            <a:r>
              <a:rPr lang="nl-NL" sz="1800" dirty="0"/>
              <a:t>de kwaliteit van de nieren wordt minder;</a:t>
            </a:r>
          </a:p>
          <a:p>
            <a:r>
              <a:rPr lang="nl-NL" sz="1800" dirty="0"/>
              <a:t>de blaascapaciteit neemt af; </a:t>
            </a:r>
          </a:p>
          <a:p>
            <a:r>
              <a:rPr lang="nl-NL" sz="1800" dirty="0"/>
              <a:t>het vetpercentage van het lichaam neemt toe terwijl de spiermassa juist afneemt</a:t>
            </a:r>
            <a:r>
              <a:rPr lang="nl-NL" sz="1600" dirty="0"/>
              <a:t>.</a:t>
            </a:r>
          </a:p>
          <a:p>
            <a:endParaRPr lang="nl-NL" sz="1200" dirty="0"/>
          </a:p>
        </p:txBody>
      </p:sp>
    </p:spTree>
    <p:extLst>
      <p:ext uri="{BB962C8B-B14F-4D97-AF65-F5344CB8AC3E}">
        <p14:creationId xmlns:p14="http://schemas.microsoft.com/office/powerpoint/2010/main" val="306071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p:txBody>
          <a:bodyPr/>
          <a:lstStyle/>
          <a:p>
            <a:r>
              <a:rPr lang="nl-NL" altLang="nl-NL" sz="4400" b="1" dirty="0"/>
              <a:t>Verwachtingen</a:t>
            </a:r>
          </a:p>
        </p:txBody>
      </p:sp>
      <p:sp>
        <p:nvSpPr>
          <p:cNvPr id="3" name="Tijdelijke aanduiding voor inhoud 2"/>
          <p:cNvSpPr>
            <a:spLocks noGrp="1"/>
          </p:cNvSpPr>
          <p:nvPr>
            <p:ph idx="1"/>
          </p:nvPr>
        </p:nvSpPr>
        <p:spPr>
          <a:xfrm>
            <a:off x="1512277" y="2167851"/>
            <a:ext cx="9683261" cy="3194724"/>
          </a:xfrm>
        </p:spPr>
        <p:txBody>
          <a:bodyPr>
            <a:normAutofit lnSpcReduction="10000"/>
          </a:bodyPr>
          <a:lstStyle/>
          <a:p>
            <a:pPr>
              <a:buSzPct val="100000"/>
            </a:pPr>
            <a:r>
              <a:rPr lang="nl-NL" sz="2800" dirty="0"/>
              <a:t>Wat verwacht je van deze cursus?</a:t>
            </a:r>
          </a:p>
          <a:p>
            <a:endParaRPr lang="nl-NL" sz="2800" dirty="0"/>
          </a:p>
          <a:p>
            <a:pPr>
              <a:buSzPct val="100000"/>
            </a:pPr>
            <a:r>
              <a:rPr lang="nl-NL" sz="2800" dirty="0"/>
              <a:t>Ik ga niet weg voordat ik …….. heb geleerd / besproken</a:t>
            </a:r>
          </a:p>
          <a:p>
            <a:pPr>
              <a:buNone/>
            </a:pPr>
            <a:endParaRPr lang="nl-NL" sz="2800" dirty="0"/>
          </a:p>
          <a:p>
            <a:pPr>
              <a:buSzPct val="100000"/>
            </a:pPr>
            <a:r>
              <a:rPr lang="nl-NL" sz="2800" dirty="0"/>
              <a:t>Wie was je laatste ondervoede cliënt?</a:t>
            </a:r>
          </a:p>
        </p:txBody>
      </p:sp>
    </p:spTree>
    <p:extLst>
      <p:ext uri="{BB962C8B-B14F-4D97-AF65-F5344CB8AC3E}">
        <p14:creationId xmlns:p14="http://schemas.microsoft.com/office/powerpoint/2010/main" val="1432203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5032E6E-805B-45A3-B762-B399B8BF7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398" y="1311030"/>
            <a:ext cx="3792417" cy="2528278"/>
          </a:xfrm>
          <a:prstGeom prst="rect">
            <a:avLst/>
          </a:prstGeom>
        </p:spPr>
      </p:pic>
      <p:sp>
        <p:nvSpPr>
          <p:cNvPr id="2" name="Titel 1"/>
          <p:cNvSpPr>
            <a:spLocks noGrp="1"/>
          </p:cNvSpPr>
          <p:nvPr>
            <p:ph type="title"/>
          </p:nvPr>
        </p:nvSpPr>
        <p:spPr>
          <a:xfrm>
            <a:off x="1242645" y="291923"/>
            <a:ext cx="10304585" cy="564502"/>
          </a:xfrm>
        </p:spPr>
        <p:txBody>
          <a:bodyPr>
            <a:noAutofit/>
          </a:bodyPr>
          <a:lstStyle/>
          <a:p>
            <a:r>
              <a:rPr lang="nl-NL" sz="4400" b="1" dirty="0"/>
              <a:t>De behoefte aan brandstof neemt af</a:t>
            </a:r>
          </a:p>
        </p:txBody>
      </p:sp>
      <p:sp>
        <p:nvSpPr>
          <p:cNvPr id="3" name="Tijdelijke aanduiding voor inhoud 2"/>
          <p:cNvSpPr>
            <a:spLocks noGrp="1"/>
          </p:cNvSpPr>
          <p:nvPr>
            <p:ph idx="1"/>
          </p:nvPr>
        </p:nvSpPr>
        <p:spPr>
          <a:xfrm>
            <a:off x="855785" y="1477108"/>
            <a:ext cx="10480430" cy="4724400"/>
          </a:xfrm>
        </p:spPr>
        <p:txBody>
          <a:bodyPr>
            <a:normAutofit/>
          </a:bodyPr>
          <a:lstStyle/>
          <a:p>
            <a:pPr marL="0" indent="0">
              <a:buNone/>
            </a:pPr>
            <a:r>
              <a:rPr lang="nl-NL" altLang="nl-NL" sz="2800" dirty="0"/>
              <a:t>Doordat </a:t>
            </a:r>
          </a:p>
          <a:p>
            <a:r>
              <a:rPr lang="nl-NL" altLang="nl-NL" sz="2800" dirty="0"/>
              <a:t>de spiermassa afneemt</a:t>
            </a:r>
          </a:p>
          <a:p>
            <a:r>
              <a:rPr lang="nl-NL" altLang="nl-NL" sz="2800" dirty="0">
                <a:cs typeface="Arial" charset="0"/>
              </a:rPr>
              <a:t>de leefstijl verandert </a:t>
            </a:r>
          </a:p>
          <a:p>
            <a:r>
              <a:rPr lang="nl-NL" altLang="nl-NL" sz="2800" dirty="0">
                <a:cs typeface="Arial" charset="0"/>
              </a:rPr>
              <a:t>ziekte/handicaps leiden tot afname activiteiten</a:t>
            </a:r>
          </a:p>
          <a:p>
            <a:pPr marL="0" indent="0">
              <a:buNone/>
            </a:pPr>
            <a:endParaRPr lang="nl-NL" altLang="nl-NL" sz="2800" dirty="0">
              <a:cs typeface="Arial" charset="0"/>
            </a:endParaRPr>
          </a:p>
          <a:p>
            <a:pPr marL="0" indent="0">
              <a:buNone/>
            </a:pPr>
            <a:r>
              <a:rPr lang="nl-NL" altLang="nl-NL" sz="2800" b="1" dirty="0">
                <a:cs typeface="Arial" charset="0"/>
              </a:rPr>
              <a:t>De eiwitbehoefte neemt juist toe!</a:t>
            </a:r>
          </a:p>
          <a:p>
            <a:pPr marL="0" indent="0">
              <a:buNone/>
            </a:pPr>
            <a:endParaRPr lang="nl-NL" altLang="nl-NL" sz="2800" dirty="0">
              <a:cs typeface="Arial" charset="0"/>
            </a:endParaRPr>
          </a:p>
          <a:p>
            <a:endParaRPr lang="nl-NL" altLang="nl-NL" dirty="0">
              <a:cs typeface="Arial" charset="0"/>
            </a:endParaRPr>
          </a:p>
          <a:p>
            <a:pPr marL="0" indent="0">
              <a:buNone/>
            </a:pPr>
            <a:endParaRPr lang="nl-NL" dirty="0"/>
          </a:p>
        </p:txBody>
      </p:sp>
      <p:pic>
        <p:nvPicPr>
          <p:cNvPr id="5" name="Afbeelding 4">
            <a:extLst>
              <a:ext uri="{FF2B5EF4-FFF2-40B4-BE49-F238E27FC236}">
                <a16:creationId xmlns:a16="http://schemas.microsoft.com/office/drawing/2014/main" id="{915E7D13-2FFD-416F-B1DD-A90305E6C044}"/>
              </a:ext>
            </a:extLst>
          </p:cNvPr>
          <p:cNvPicPr>
            <a:picLocks noChangeAspect="1"/>
          </p:cNvPicPr>
          <p:nvPr/>
        </p:nvPicPr>
        <p:blipFill>
          <a:blip r:embed="rId4"/>
          <a:stretch>
            <a:fillRect/>
          </a:stretch>
        </p:blipFill>
        <p:spPr>
          <a:xfrm>
            <a:off x="7284397" y="4462964"/>
            <a:ext cx="2748284" cy="1835855"/>
          </a:xfrm>
          <a:prstGeom prst="rect">
            <a:avLst/>
          </a:prstGeom>
        </p:spPr>
      </p:pic>
    </p:spTree>
    <p:extLst>
      <p:ext uri="{BB962C8B-B14F-4D97-AF65-F5344CB8AC3E}">
        <p14:creationId xmlns:p14="http://schemas.microsoft.com/office/powerpoint/2010/main" val="1947772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7908" y="446252"/>
            <a:ext cx="11582400" cy="564502"/>
          </a:xfrm>
        </p:spPr>
        <p:txBody>
          <a:bodyPr>
            <a:noAutofit/>
          </a:bodyPr>
          <a:lstStyle/>
          <a:p>
            <a:r>
              <a:rPr lang="nl-NL" sz="4400" b="1" dirty="0"/>
              <a:t>Oorzaken van afname spiermassa</a:t>
            </a:r>
          </a:p>
        </p:txBody>
      </p:sp>
      <p:pic>
        <p:nvPicPr>
          <p:cNvPr id="358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47658" y="1276298"/>
            <a:ext cx="9096684" cy="530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al 5"/>
          <p:cNvSpPr/>
          <p:nvPr/>
        </p:nvSpPr>
        <p:spPr>
          <a:xfrm>
            <a:off x="2029115" y="3636288"/>
            <a:ext cx="1502185" cy="588512"/>
          </a:xfrm>
          <a:prstGeom prst="ellipse">
            <a:avLst/>
          </a:prstGeom>
          <a:noFill/>
          <a:ln w="31750">
            <a:solidFill>
              <a:srgbClr val="4E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3808269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sz="4400" b="1" dirty="0"/>
              <a:t>Afname spiermassa bij ouder worden</a:t>
            </a:r>
          </a:p>
        </p:txBody>
      </p:sp>
      <p:sp>
        <p:nvSpPr>
          <p:cNvPr id="5" name="Tijdelijke aanduiding voor inhoud 4"/>
          <p:cNvSpPr>
            <a:spLocks noGrp="1"/>
          </p:cNvSpPr>
          <p:nvPr>
            <p:ph idx="1"/>
          </p:nvPr>
        </p:nvSpPr>
        <p:spPr>
          <a:xfrm>
            <a:off x="1981994" y="2012603"/>
            <a:ext cx="8326410" cy="3609528"/>
          </a:xfrm>
        </p:spPr>
        <p:txBody>
          <a:bodyPr>
            <a:normAutofit fontScale="25000" lnSpcReduction="20000"/>
          </a:bodyPr>
          <a:lstStyle/>
          <a:p>
            <a:pPr marL="0" indent="0">
              <a:buNone/>
            </a:pPr>
            <a:endParaRPr lang="nl-NL" dirty="0"/>
          </a:p>
          <a:p>
            <a:pPr marL="0" indent="0">
              <a:buNone/>
            </a:pPr>
            <a:endParaRPr lang="nl-NL" dirty="0"/>
          </a:p>
          <a:p>
            <a:pPr marL="0" indent="0">
              <a:buNone/>
            </a:pPr>
            <a:endParaRPr lang="nl-NL" dirty="0"/>
          </a:p>
          <a:p>
            <a:pPr marL="0" indent="0">
              <a:buNone/>
            </a:pPr>
            <a:r>
              <a:rPr lang="nl-NL" sz="7200" dirty="0"/>
              <a:t> Spier														   				           Spier</a:t>
            </a:r>
          </a:p>
          <a:p>
            <a:pPr marL="0" indent="0">
              <a:buNone/>
            </a:pPr>
            <a:endParaRPr lang="nl-NL" sz="7200" dirty="0"/>
          </a:p>
          <a:p>
            <a:pPr marL="0" indent="0">
              <a:buNone/>
            </a:pPr>
            <a:endParaRPr lang="nl-NL" sz="7200" dirty="0"/>
          </a:p>
          <a:p>
            <a:pPr marL="0" indent="0">
              <a:buNone/>
            </a:pPr>
            <a:r>
              <a:rPr lang="nl-NL" sz="6400" dirty="0"/>
              <a:t>Vetweefse</a:t>
            </a:r>
            <a:r>
              <a:rPr lang="nl-NL" sz="7200" dirty="0"/>
              <a:t>l														    			    Vetweefsel</a:t>
            </a:r>
          </a:p>
          <a:p>
            <a:pPr marL="942975" lvl="3" indent="0">
              <a:buNone/>
            </a:pPr>
            <a:r>
              <a:rPr lang="en-US" sz="8000" dirty="0" err="1"/>
              <a:t>Gezonde</a:t>
            </a:r>
            <a:r>
              <a:rPr lang="en-US" sz="8000" dirty="0"/>
              <a:t> man 25 </a:t>
            </a:r>
            <a:r>
              <a:rPr lang="en-US" sz="8000" dirty="0" err="1"/>
              <a:t>jaar</a:t>
            </a:r>
            <a:r>
              <a:rPr lang="en-US" sz="8000" dirty="0"/>
              <a:t>  		</a:t>
            </a:r>
            <a:r>
              <a:rPr lang="en-US" sz="8000" dirty="0" err="1"/>
              <a:t>Gezonde</a:t>
            </a:r>
            <a:r>
              <a:rPr lang="en-US" sz="8000" dirty="0"/>
              <a:t> man 81 </a:t>
            </a:r>
            <a:r>
              <a:rPr lang="en-US" sz="8000" dirty="0" err="1"/>
              <a:t>jaar</a:t>
            </a:r>
            <a:endParaRPr lang="en-US" sz="8000" dirty="0"/>
          </a:p>
          <a:p>
            <a:pPr marL="942975" lvl="3" indent="0">
              <a:buNone/>
            </a:pPr>
            <a:r>
              <a:rPr lang="nl-NL" sz="7200" dirty="0"/>
              <a:t>                     </a:t>
            </a:r>
            <a:r>
              <a:rPr lang="nl-NL" sz="8000" dirty="0"/>
              <a:t>Zelfde gewicht en lengte</a:t>
            </a:r>
            <a:endParaRPr lang="nl-NL" sz="7200" dirty="0"/>
          </a:p>
          <a:p>
            <a:pPr marL="942975" lvl="3" indent="0">
              <a:buNone/>
            </a:pPr>
            <a:endParaRPr lang="en-US" sz="1500" dirty="0"/>
          </a:p>
          <a:p>
            <a:pPr marL="0" indent="0">
              <a:buNone/>
            </a:pPr>
            <a:endParaRPr lang="nl-NL" dirty="0"/>
          </a:p>
          <a:p>
            <a:pPr marL="0" indent="0" algn="ctr">
              <a:buNone/>
            </a:pPr>
            <a:endParaRPr lang="nl-NL" dirty="0"/>
          </a:p>
        </p:txBody>
      </p:sp>
      <p:pic>
        <p:nvPicPr>
          <p:cNvPr id="7" name="Picture 2" descr="hersenen"/>
          <p:cNvPicPr>
            <a:picLocks noChangeAspect="1" noChangeArrowheads="1"/>
          </p:cNvPicPr>
          <p:nvPr/>
        </p:nvPicPr>
        <p:blipFill>
          <a:blip r:embed="rId3"/>
          <a:stretch>
            <a:fillRect/>
          </a:stretch>
        </p:blipFill>
        <p:spPr bwMode="auto">
          <a:xfrm>
            <a:off x="3124764" y="2369989"/>
            <a:ext cx="5315318" cy="2536305"/>
          </a:xfrm>
          <a:prstGeom prst="rect">
            <a:avLst/>
          </a:prstGeom>
          <a:noFill/>
        </p:spPr>
      </p:pic>
      <p:sp>
        <p:nvSpPr>
          <p:cNvPr id="10" name="PIJL-RECHTS 9"/>
          <p:cNvSpPr/>
          <p:nvPr/>
        </p:nvSpPr>
        <p:spPr>
          <a:xfrm>
            <a:off x="2785118" y="3093344"/>
            <a:ext cx="605218" cy="181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dirty="0"/>
          </a:p>
        </p:txBody>
      </p:sp>
      <p:sp>
        <p:nvSpPr>
          <p:cNvPr id="11" name="PIJL-RECHTS 10"/>
          <p:cNvSpPr/>
          <p:nvPr/>
        </p:nvSpPr>
        <p:spPr>
          <a:xfrm>
            <a:off x="3124766" y="4517681"/>
            <a:ext cx="907972" cy="181737"/>
          </a:xfrm>
          <a:prstGeom prst="rightArrow">
            <a:avLst>
              <a:gd name="adj1" fmla="val 5786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6" name="PIJL-LINKS 15"/>
          <p:cNvSpPr/>
          <p:nvPr/>
        </p:nvSpPr>
        <p:spPr>
          <a:xfrm>
            <a:off x="7498802" y="3082984"/>
            <a:ext cx="941283" cy="1817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7" name="PIJL-LINKS 16"/>
          <p:cNvSpPr/>
          <p:nvPr/>
        </p:nvSpPr>
        <p:spPr>
          <a:xfrm>
            <a:off x="7498802" y="4585976"/>
            <a:ext cx="707231" cy="1817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2045138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3E10D-95FB-AA2A-9A54-BBF3D4A933EC}"/>
              </a:ext>
            </a:extLst>
          </p:cNvPr>
          <p:cNvSpPr>
            <a:spLocks noGrp="1"/>
          </p:cNvSpPr>
          <p:nvPr>
            <p:ph type="title"/>
          </p:nvPr>
        </p:nvSpPr>
        <p:spPr/>
        <p:txBody>
          <a:bodyPr/>
          <a:lstStyle/>
          <a:p>
            <a:r>
              <a:rPr lang="nl-NL" dirty="0"/>
              <a:t>Ondervoeding, </a:t>
            </a:r>
            <a:r>
              <a:rPr lang="nl-NL" dirty="0" err="1"/>
              <a:t>sarcopenie</a:t>
            </a:r>
            <a:r>
              <a:rPr lang="nl-NL" dirty="0"/>
              <a:t>, </a:t>
            </a:r>
            <a:r>
              <a:rPr lang="nl-NL" dirty="0" err="1"/>
              <a:t>frailty</a:t>
            </a:r>
            <a:endParaRPr lang="en-NL" dirty="0"/>
          </a:p>
        </p:txBody>
      </p:sp>
      <p:pic>
        <p:nvPicPr>
          <p:cNvPr id="1026" name="Picture 2">
            <a:extLst>
              <a:ext uri="{FF2B5EF4-FFF2-40B4-BE49-F238E27FC236}">
                <a16:creationId xmlns:a16="http://schemas.microsoft.com/office/drawing/2014/main" id="{E4672997-9A83-3C8B-39B7-A7FBBDA43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703" y="1567543"/>
            <a:ext cx="10043760" cy="470091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2">
            <a:extLst>
              <a:ext uri="{FF2B5EF4-FFF2-40B4-BE49-F238E27FC236}">
                <a16:creationId xmlns:a16="http://schemas.microsoft.com/office/drawing/2014/main" id="{68771015-711F-7D23-F09A-D81C58D35664}"/>
              </a:ext>
            </a:extLst>
          </p:cNvPr>
          <p:cNvSpPr txBox="1"/>
          <p:nvPr/>
        </p:nvSpPr>
        <p:spPr>
          <a:xfrm>
            <a:off x="814846" y="6268457"/>
            <a:ext cx="1396536" cy="276999"/>
          </a:xfrm>
          <a:prstGeom prst="rect">
            <a:avLst/>
          </a:prstGeom>
          <a:noFill/>
        </p:spPr>
        <p:txBody>
          <a:bodyPr wrap="non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err="1"/>
              <a:t>Prado</a:t>
            </a:r>
            <a:r>
              <a:rPr lang="nl-NL" sz="1200"/>
              <a:t> et al., 2022</a:t>
            </a:r>
            <a:endParaRPr lang="en-NL" sz="1200"/>
          </a:p>
        </p:txBody>
      </p:sp>
    </p:spTree>
    <p:extLst>
      <p:ext uri="{BB962C8B-B14F-4D97-AF65-F5344CB8AC3E}">
        <p14:creationId xmlns:p14="http://schemas.microsoft.com/office/powerpoint/2010/main" val="758317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idx="4294967295"/>
          </p:nvPr>
        </p:nvSpPr>
        <p:spPr>
          <a:xfrm>
            <a:off x="1692275" y="123358"/>
            <a:ext cx="7956550" cy="842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6000"/>
              </a:lnSpc>
            </a:pPr>
            <a:r>
              <a:rPr lang="nl-NL" altLang="nl-NL" sz="4400" b="1" dirty="0"/>
              <a:t>Wie is ondervoed?</a:t>
            </a:r>
          </a:p>
        </p:txBody>
      </p:sp>
      <p:sp>
        <p:nvSpPr>
          <p:cNvPr id="19462" name="AutoShape 20" descr="http://medischcontact.artsennet.nl/upload/5a1c1d5d-2436-4687-a04f-68d1a1f7499d_Hongerkliniek_1.jpg"/>
          <p:cNvSpPr>
            <a:spLocks noChangeAspect="1" noChangeArrowheads="1"/>
          </p:cNvSpPr>
          <p:nvPr/>
        </p:nvSpPr>
        <p:spPr bwMode="auto">
          <a:xfrm>
            <a:off x="1774825" y="-1162050"/>
            <a:ext cx="3238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A1006B"/>
                </a:solidFill>
                <a:latin typeface="Arial" pitchFamily="34" charset="0"/>
              </a:defRPr>
            </a:lvl1pPr>
            <a:lvl2pPr marL="742950" indent="-285750">
              <a:spcBef>
                <a:spcPct val="20000"/>
              </a:spcBef>
              <a:buFont typeface="Wingdings" pitchFamily="2" charset="2"/>
              <a:buChar char="§"/>
              <a:defRPr sz="2800">
                <a:solidFill>
                  <a:srgbClr val="A1006B"/>
                </a:solidFill>
                <a:latin typeface="Arial" pitchFamily="34" charset="0"/>
              </a:defRPr>
            </a:lvl2pPr>
            <a:lvl3pPr marL="1143000" indent="-228600">
              <a:spcBef>
                <a:spcPct val="20000"/>
              </a:spcBef>
              <a:buChar char="•"/>
              <a:defRPr sz="2400">
                <a:solidFill>
                  <a:srgbClr val="A1006B"/>
                </a:solidFill>
                <a:latin typeface="Arial" pitchFamily="34" charset="0"/>
              </a:defRPr>
            </a:lvl3pPr>
            <a:lvl4pPr marL="1600200" indent="-228600">
              <a:spcBef>
                <a:spcPct val="20000"/>
              </a:spcBef>
              <a:buChar char="–"/>
              <a:defRPr sz="2000">
                <a:solidFill>
                  <a:srgbClr val="A1006B"/>
                </a:solidFill>
                <a:latin typeface="Arial" pitchFamily="34" charset="0"/>
              </a:defRPr>
            </a:lvl4pPr>
            <a:lvl5pPr marL="2057400" indent="-228600">
              <a:spcBef>
                <a:spcPct val="20000"/>
              </a:spcBef>
              <a:buChar char="»"/>
              <a:defRPr sz="2000">
                <a:solidFill>
                  <a:srgbClr val="A1006B"/>
                </a:solidFill>
                <a:latin typeface="Arial" pitchFamily="34" charset="0"/>
              </a:defRPr>
            </a:lvl5pPr>
            <a:lvl6pPr marL="2514600" indent="-228600" eaLnBrk="0" fontAlgn="base" hangingPunct="0">
              <a:spcBef>
                <a:spcPct val="20000"/>
              </a:spcBef>
              <a:spcAft>
                <a:spcPct val="0"/>
              </a:spcAft>
              <a:buChar char="»"/>
              <a:defRPr sz="2000">
                <a:solidFill>
                  <a:srgbClr val="A1006B"/>
                </a:solidFill>
                <a:latin typeface="Arial" pitchFamily="34" charset="0"/>
              </a:defRPr>
            </a:lvl6pPr>
            <a:lvl7pPr marL="2971800" indent="-228600" eaLnBrk="0" fontAlgn="base" hangingPunct="0">
              <a:spcBef>
                <a:spcPct val="20000"/>
              </a:spcBef>
              <a:spcAft>
                <a:spcPct val="0"/>
              </a:spcAft>
              <a:buChar char="»"/>
              <a:defRPr sz="2000">
                <a:solidFill>
                  <a:srgbClr val="A1006B"/>
                </a:solidFill>
                <a:latin typeface="Arial" pitchFamily="34" charset="0"/>
              </a:defRPr>
            </a:lvl7pPr>
            <a:lvl8pPr marL="3429000" indent="-228600" eaLnBrk="0" fontAlgn="base" hangingPunct="0">
              <a:spcBef>
                <a:spcPct val="20000"/>
              </a:spcBef>
              <a:spcAft>
                <a:spcPct val="0"/>
              </a:spcAft>
              <a:buChar char="»"/>
              <a:defRPr sz="2000">
                <a:solidFill>
                  <a:srgbClr val="A1006B"/>
                </a:solidFill>
                <a:latin typeface="Arial" pitchFamily="34" charset="0"/>
              </a:defRPr>
            </a:lvl8pPr>
            <a:lvl9pPr marL="3886200" indent="-228600" eaLnBrk="0" fontAlgn="base" hangingPunct="0">
              <a:spcBef>
                <a:spcPct val="20000"/>
              </a:spcBef>
              <a:spcAft>
                <a:spcPct val="0"/>
              </a:spcAft>
              <a:buChar char="»"/>
              <a:defRPr sz="2000">
                <a:solidFill>
                  <a:srgbClr val="A1006B"/>
                </a:solidFill>
                <a:latin typeface="Arial" pitchFamily="34" charset="0"/>
              </a:defRPr>
            </a:lvl9pPr>
          </a:lstStyle>
          <a:p>
            <a:pPr eaLnBrk="1" hangingPunct="1">
              <a:spcBef>
                <a:spcPct val="0"/>
              </a:spcBef>
              <a:buFontTx/>
              <a:buNone/>
            </a:pPr>
            <a:endParaRPr lang="nl-NL" altLang="nl-NL" sz="2800">
              <a:solidFill>
                <a:schemeClr val="tx1"/>
              </a:solidFill>
              <a:ea typeface="ＭＳ Ｐゴシック" pitchFamily="34" charset="-128"/>
            </a:endParaRPr>
          </a:p>
        </p:txBody>
      </p:sp>
      <p:pic>
        <p:nvPicPr>
          <p:cNvPr id="2" name="Afbeelding 1">
            <a:extLst>
              <a:ext uri="{FF2B5EF4-FFF2-40B4-BE49-F238E27FC236}">
                <a16:creationId xmlns:a16="http://schemas.microsoft.com/office/drawing/2014/main" id="{BA994269-799C-79E8-7AF5-0D814F716576}"/>
              </a:ext>
            </a:extLst>
          </p:cNvPr>
          <p:cNvPicPr>
            <a:picLocks noChangeAspect="1"/>
          </p:cNvPicPr>
          <p:nvPr/>
        </p:nvPicPr>
        <p:blipFill>
          <a:blip r:embed="rId3"/>
          <a:stretch>
            <a:fillRect/>
          </a:stretch>
        </p:blipFill>
        <p:spPr>
          <a:xfrm>
            <a:off x="1040856" y="4052848"/>
            <a:ext cx="3356973" cy="2239731"/>
          </a:xfrm>
          <a:prstGeom prst="rect">
            <a:avLst/>
          </a:prstGeom>
        </p:spPr>
      </p:pic>
      <p:sp>
        <p:nvSpPr>
          <p:cNvPr id="3" name="Tekstvak 2">
            <a:extLst>
              <a:ext uri="{FF2B5EF4-FFF2-40B4-BE49-F238E27FC236}">
                <a16:creationId xmlns:a16="http://schemas.microsoft.com/office/drawing/2014/main" id="{C9228CBC-91FD-EC6F-3342-CE40503657D1}"/>
              </a:ext>
            </a:extLst>
          </p:cNvPr>
          <p:cNvSpPr txBox="1"/>
          <p:nvPr/>
        </p:nvSpPr>
        <p:spPr>
          <a:xfrm>
            <a:off x="1923969" y="6428768"/>
            <a:ext cx="1120500" cy="22570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nl-NL" sz="800" b="0" i="0" u="none" strike="noStrike" cap="none" spc="0" normalizeH="0" baseline="0" dirty="0">
                <a:ln>
                  <a:noFill/>
                </a:ln>
                <a:solidFill>
                  <a:srgbClr val="000000"/>
                </a:solidFill>
                <a:effectLst/>
                <a:uFillTx/>
                <a:latin typeface="+mn-lt"/>
                <a:ea typeface="+mn-ea"/>
                <a:cs typeface="+mn-cs"/>
                <a:sym typeface="Helvetica Light"/>
              </a:rPr>
              <a:t>Afbeeldingen: </a:t>
            </a:r>
            <a:r>
              <a:rPr kumimoji="0" lang="nl-NL" sz="800" b="0" i="0" u="none" strike="noStrike" cap="none" spc="0" normalizeH="0" baseline="0" dirty="0" err="1">
                <a:ln>
                  <a:noFill/>
                </a:ln>
                <a:solidFill>
                  <a:srgbClr val="000000"/>
                </a:solidFill>
                <a:effectLst/>
                <a:uFillTx/>
                <a:latin typeface="+mn-lt"/>
                <a:ea typeface="+mn-ea"/>
                <a:cs typeface="+mn-cs"/>
                <a:sym typeface="Helvetica Light"/>
              </a:rPr>
              <a:t>pixabay</a:t>
            </a:r>
            <a:endParaRPr kumimoji="0" lang="en-NL" sz="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5" name="Afbeelding 4">
            <a:extLst>
              <a:ext uri="{FF2B5EF4-FFF2-40B4-BE49-F238E27FC236}">
                <a16:creationId xmlns:a16="http://schemas.microsoft.com/office/drawing/2014/main" id="{0192FF62-45A4-816F-8F81-8E3BD0D6F0AE}"/>
              </a:ext>
            </a:extLst>
          </p:cNvPr>
          <p:cNvPicPr>
            <a:picLocks noChangeAspect="1"/>
          </p:cNvPicPr>
          <p:nvPr/>
        </p:nvPicPr>
        <p:blipFill>
          <a:blip r:embed="rId4"/>
          <a:stretch>
            <a:fillRect/>
          </a:stretch>
        </p:blipFill>
        <p:spPr>
          <a:xfrm>
            <a:off x="1774824" y="1309100"/>
            <a:ext cx="3800957" cy="2535951"/>
          </a:xfrm>
          <a:prstGeom prst="rect">
            <a:avLst/>
          </a:prstGeom>
        </p:spPr>
      </p:pic>
      <p:pic>
        <p:nvPicPr>
          <p:cNvPr id="6" name="Afbeelding 5">
            <a:extLst>
              <a:ext uri="{FF2B5EF4-FFF2-40B4-BE49-F238E27FC236}">
                <a16:creationId xmlns:a16="http://schemas.microsoft.com/office/drawing/2014/main" id="{C650C097-8131-457A-647F-62940BE66D0A}"/>
              </a:ext>
            </a:extLst>
          </p:cNvPr>
          <p:cNvPicPr>
            <a:picLocks noChangeAspect="1"/>
          </p:cNvPicPr>
          <p:nvPr/>
        </p:nvPicPr>
        <p:blipFill>
          <a:blip r:embed="rId5"/>
          <a:stretch>
            <a:fillRect/>
          </a:stretch>
        </p:blipFill>
        <p:spPr>
          <a:xfrm>
            <a:off x="6969988" y="1583871"/>
            <a:ext cx="1648369" cy="2535952"/>
          </a:xfrm>
          <a:prstGeom prst="rect">
            <a:avLst/>
          </a:prstGeom>
        </p:spPr>
      </p:pic>
      <p:pic>
        <p:nvPicPr>
          <p:cNvPr id="7" name="Afbeelding 6">
            <a:extLst>
              <a:ext uri="{FF2B5EF4-FFF2-40B4-BE49-F238E27FC236}">
                <a16:creationId xmlns:a16="http://schemas.microsoft.com/office/drawing/2014/main" id="{D591B9EA-10FA-B5FE-C6A7-F75F3FBE571D}"/>
              </a:ext>
            </a:extLst>
          </p:cNvPr>
          <p:cNvPicPr>
            <a:picLocks noChangeAspect="1"/>
          </p:cNvPicPr>
          <p:nvPr/>
        </p:nvPicPr>
        <p:blipFill>
          <a:blip r:embed="rId6"/>
          <a:stretch>
            <a:fillRect/>
          </a:stretch>
        </p:blipFill>
        <p:spPr>
          <a:xfrm>
            <a:off x="8952139" y="1894834"/>
            <a:ext cx="2462093" cy="3690257"/>
          </a:xfrm>
          <a:prstGeom prst="rect">
            <a:avLst/>
          </a:prstGeom>
        </p:spPr>
      </p:pic>
      <p:pic>
        <p:nvPicPr>
          <p:cNvPr id="8" name="Afbeelding 7">
            <a:extLst>
              <a:ext uri="{FF2B5EF4-FFF2-40B4-BE49-F238E27FC236}">
                <a16:creationId xmlns:a16="http://schemas.microsoft.com/office/drawing/2014/main" id="{4AD81B13-9FF2-7908-24CB-4209E647BF41}"/>
              </a:ext>
            </a:extLst>
          </p:cNvPr>
          <p:cNvPicPr>
            <a:picLocks noChangeAspect="1"/>
          </p:cNvPicPr>
          <p:nvPr/>
        </p:nvPicPr>
        <p:blipFill>
          <a:blip r:embed="rId7"/>
          <a:stretch>
            <a:fillRect/>
          </a:stretch>
        </p:blipFill>
        <p:spPr>
          <a:xfrm>
            <a:off x="5013325" y="4258991"/>
            <a:ext cx="3048000" cy="2033588"/>
          </a:xfrm>
          <a:prstGeom prst="rect">
            <a:avLst/>
          </a:prstGeom>
        </p:spPr>
      </p:pic>
    </p:spTree>
    <p:extLst>
      <p:ext uri="{BB962C8B-B14F-4D97-AF65-F5344CB8AC3E}">
        <p14:creationId xmlns:p14="http://schemas.microsoft.com/office/powerpoint/2010/main" val="2964149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B8C4356-BC48-4A00-B775-021A1403FE4D}"/>
              </a:ext>
            </a:extLst>
          </p:cNvPr>
          <p:cNvPicPr>
            <a:picLocks noChangeAspect="1"/>
          </p:cNvPicPr>
          <p:nvPr/>
        </p:nvPicPr>
        <p:blipFill>
          <a:blip r:embed="rId2"/>
          <a:stretch>
            <a:fillRect/>
          </a:stretch>
        </p:blipFill>
        <p:spPr>
          <a:xfrm>
            <a:off x="3510050" y="1597988"/>
            <a:ext cx="4499238" cy="4944285"/>
          </a:xfrm>
          <a:prstGeom prst="rect">
            <a:avLst/>
          </a:prstGeom>
        </p:spPr>
      </p:pic>
      <p:sp>
        <p:nvSpPr>
          <p:cNvPr id="3" name="Rectangle 2">
            <a:extLst>
              <a:ext uri="{FF2B5EF4-FFF2-40B4-BE49-F238E27FC236}">
                <a16:creationId xmlns:a16="http://schemas.microsoft.com/office/drawing/2014/main" id="{46F193E9-44B1-4EFE-8074-92A156AB5811}"/>
              </a:ext>
            </a:extLst>
          </p:cNvPr>
          <p:cNvSpPr txBox="1">
            <a:spLocks noChangeArrowheads="1"/>
          </p:cNvSpPr>
          <p:nvPr/>
        </p:nvSpPr>
        <p:spPr bwMode="auto">
          <a:xfrm>
            <a:off x="1692275" y="123358"/>
            <a:ext cx="795655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defTabSz="308063" rtl="0" eaLnBrk="1" fontAlgn="base" hangingPunct="1">
              <a:spcBef>
                <a:spcPct val="0"/>
              </a:spcBef>
              <a:spcAft>
                <a:spcPct val="0"/>
              </a:spcAft>
              <a:defRPr sz="4219" b="0" i="0" u="none">
                <a:solidFill>
                  <a:srgbClr val="4FAF47"/>
                </a:solidFill>
                <a:latin typeface="Open Sans"/>
                <a:ea typeface="ＭＳ Ｐゴシック" charset="0"/>
                <a:cs typeface="Open Sans"/>
                <a:sym typeface="Helvetica Light" charset="0"/>
              </a:defRPr>
            </a:lvl1pPr>
            <a:lvl2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2pPr>
            <a:lvl3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3pPr>
            <a:lvl4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4pPr>
            <a:lvl5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5pPr>
            <a:lvl6pPr indent="602732" algn="ctr" defTabSz="308063" eaLnBrk="1" hangingPunct="1">
              <a:defRPr sz="4219">
                <a:latin typeface="+mn-lt"/>
                <a:ea typeface="+mn-ea"/>
                <a:cs typeface="+mn-cs"/>
                <a:sym typeface="Helvetica Light"/>
              </a:defRPr>
            </a:lvl6pPr>
            <a:lvl7pPr indent="723279" algn="ctr" defTabSz="308063" eaLnBrk="1" hangingPunct="1">
              <a:defRPr sz="4219">
                <a:latin typeface="+mn-lt"/>
                <a:ea typeface="+mn-ea"/>
                <a:cs typeface="+mn-cs"/>
                <a:sym typeface="Helvetica Light"/>
              </a:defRPr>
            </a:lvl7pPr>
            <a:lvl8pPr indent="843826" algn="ctr" defTabSz="308063" eaLnBrk="1" hangingPunct="1">
              <a:defRPr sz="4219">
                <a:latin typeface="+mn-lt"/>
                <a:ea typeface="+mn-ea"/>
                <a:cs typeface="+mn-cs"/>
                <a:sym typeface="Helvetica Light"/>
              </a:defRPr>
            </a:lvl8pPr>
            <a:lvl9pPr indent="964372" algn="ctr" defTabSz="308063" eaLnBrk="1" hangingPunct="1">
              <a:defRPr sz="4219">
                <a:latin typeface="+mn-lt"/>
                <a:ea typeface="+mn-ea"/>
                <a:cs typeface="+mn-cs"/>
                <a:sym typeface="Helvetica Light"/>
              </a:defRPr>
            </a:lvl9pPr>
          </a:lstStyle>
          <a:p>
            <a:pPr>
              <a:lnSpc>
                <a:spcPts val="6000"/>
              </a:lnSpc>
            </a:pPr>
            <a:r>
              <a:rPr lang="nl-NL" altLang="nl-NL" sz="4400" b="1" kern="0" dirty="0"/>
              <a:t>Wat kun je doen?</a:t>
            </a:r>
          </a:p>
        </p:txBody>
      </p:sp>
    </p:spTree>
    <p:extLst>
      <p:ext uri="{BB962C8B-B14F-4D97-AF65-F5344CB8AC3E}">
        <p14:creationId xmlns:p14="http://schemas.microsoft.com/office/powerpoint/2010/main" val="3498951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536300"/>
            <a:ext cx="11944865" cy="738664"/>
          </a:xfrm>
        </p:spPr>
        <p:txBody>
          <a:bodyPr/>
          <a:lstStyle/>
          <a:p>
            <a:r>
              <a:rPr lang="nl-NL" altLang="nl-NL" sz="4400" b="1" dirty="0"/>
              <a:t>Screening: thuiszorg, huisartspraktijk</a:t>
            </a:r>
            <a:br>
              <a:rPr lang="nl-NL" altLang="nl-NL" sz="4400" b="1" dirty="0"/>
            </a:br>
            <a:endParaRPr lang="nl-NL" altLang="nl-NL" sz="3200" dirty="0"/>
          </a:p>
        </p:txBody>
      </p:sp>
      <p:sp>
        <p:nvSpPr>
          <p:cNvPr id="21507" name="Rectangle 3"/>
          <p:cNvSpPr>
            <a:spLocks noGrp="1" noChangeArrowheads="1"/>
          </p:cNvSpPr>
          <p:nvPr>
            <p:ph type="body" idx="1"/>
          </p:nvPr>
        </p:nvSpPr>
        <p:spPr>
          <a:xfrm>
            <a:off x="247134" y="1478480"/>
            <a:ext cx="11944865" cy="1202936"/>
          </a:xfrm>
        </p:spPr>
        <p:txBody>
          <a:bodyPr>
            <a:normAutofit fontScale="62500" lnSpcReduction="20000"/>
          </a:bodyPr>
          <a:lstStyle/>
          <a:p>
            <a:pPr marL="0" indent="0">
              <a:lnSpc>
                <a:spcPct val="120000"/>
              </a:lnSpc>
              <a:spcBef>
                <a:spcPts val="1200"/>
              </a:spcBef>
              <a:buNone/>
            </a:pPr>
            <a:r>
              <a:rPr lang="nl-NL" altLang="nl-NL" sz="2800" dirty="0"/>
              <a:t>SNAQ 65+</a:t>
            </a:r>
          </a:p>
          <a:p>
            <a:pPr marL="0" indent="0">
              <a:lnSpc>
                <a:spcPct val="120000"/>
              </a:lnSpc>
              <a:spcBef>
                <a:spcPts val="1200"/>
              </a:spcBef>
              <a:buNone/>
            </a:pPr>
            <a:r>
              <a:rPr lang="nl-NL" altLang="nl-NL" sz="2800" dirty="0"/>
              <a:t>Snel en eenvoudig maar wel met een stevige wetenschappelijk basis</a:t>
            </a:r>
          </a:p>
          <a:p>
            <a:pPr marL="0" indent="0">
              <a:lnSpc>
                <a:spcPct val="120000"/>
              </a:lnSpc>
              <a:spcBef>
                <a:spcPts val="1200"/>
              </a:spcBef>
              <a:buNone/>
            </a:pPr>
            <a:r>
              <a:rPr lang="nl-NL" altLang="nl-NL" sz="2000" dirty="0">
                <a:hlinkClick r:id="" action="ppaction://noaction"/>
              </a:rPr>
              <a:t>https://www.youtube.com/watch?v=_pwUdt_CnSM</a:t>
            </a:r>
            <a:r>
              <a:rPr lang="nl-NL" altLang="nl-NL" sz="2000" dirty="0"/>
              <a:t> </a:t>
            </a:r>
          </a:p>
        </p:txBody>
      </p:sp>
      <p:pic>
        <p:nvPicPr>
          <p:cNvPr id="21508" name="Afbeelding 4" descr="SNAQ65+ 004.JPG"/>
          <p:cNvPicPr>
            <a:picLocks noChangeAspect="1"/>
          </p:cNvPicPr>
          <p:nvPr/>
        </p:nvPicPr>
        <p:blipFill rotWithShape="1">
          <a:blip r:embed="rId4" cstate="print">
            <a:extLst>
              <a:ext uri="{28A0092B-C50C-407E-A947-70E740481C1C}">
                <a14:useLocalDpi xmlns:a14="http://schemas.microsoft.com/office/drawing/2010/main" val="0"/>
              </a:ext>
            </a:extLst>
          </a:blip>
          <a:srcRect t="1246"/>
          <a:stretch/>
        </p:blipFill>
        <p:spPr bwMode="auto">
          <a:xfrm>
            <a:off x="6193633" y="2818642"/>
            <a:ext cx="4231529"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nstructiefilm snaq65+-Segment 1.mpg">
            <a:hlinkClick r:id="" action="ppaction://media"/>
          </p:cNvPr>
          <p:cNvPicPr>
            <a:picLocks noRot="1" noChangeAspect="1"/>
          </p:cNvPicPr>
          <p:nvPr>
            <a:videoFile r:link="rId1"/>
          </p:nvPr>
        </p:nvPicPr>
        <p:blipFill>
          <a:blip r:embed="rId5" cstate="print">
            <a:extLst>
              <a:ext uri="{28A0092B-C50C-407E-A947-70E740481C1C}">
                <a14:useLocalDpi xmlns:a14="http://schemas.microsoft.com/office/drawing/2010/main" val="0"/>
              </a:ext>
            </a:extLst>
          </a:blip>
          <a:srcRect/>
          <a:stretch>
            <a:fillRect/>
          </a:stretch>
        </p:blipFill>
        <p:spPr bwMode="auto">
          <a:xfrm>
            <a:off x="1919288" y="2818643"/>
            <a:ext cx="4176712"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1907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85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Afbeelding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9190" y="1462954"/>
            <a:ext cx="6965408" cy="498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99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2250" y="128957"/>
            <a:ext cx="920750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880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2489895" y="290367"/>
            <a:ext cx="6838950" cy="7207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sz="4400" b="1" dirty="0"/>
              <a:t>Digitale SNAQ</a:t>
            </a:r>
            <a:r>
              <a:rPr lang="nl-NL" altLang="nl-NL" sz="4400" b="1" baseline="30000" dirty="0"/>
              <a:t>65+</a:t>
            </a:r>
            <a:endParaRPr lang="nl-NL" altLang="nl-NL" sz="4400" b="1" dirty="0"/>
          </a:p>
        </p:txBody>
      </p:sp>
      <p:sp>
        <p:nvSpPr>
          <p:cNvPr id="24579" name="Content Placeholder 2"/>
          <p:cNvSpPr>
            <a:spLocks noGrp="1"/>
          </p:cNvSpPr>
          <p:nvPr>
            <p:ph idx="4294967295"/>
          </p:nvPr>
        </p:nvSpPr>
        <p:spPr>
          <a:xfrm>
            <a:off x="1429628" y="6067774"/>
            <a:ext cx="7740650" cy="5746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19138" lvl="1" indent="-358775">
              <a:spcBef>
                <a:spcPts val="1100"/>
              </a:spcBef>
              <a:buClr>
                <a:schemeClr val="tx1"/>
              </a:buClr>
              <a:buNone/>
            </a:pPr>
            <a:r>
              <a:rPr lang="nl-NL" altLang="nl-NL" sz="2400" dirty="0">
                <a:ea typeface="ヒラギノ角ゴ Pro W3"/>
                <a:cs typeface="ヒラギノ角ゴ Pro W3"/>
                <a:hlinkClick r:id="rId3"/>
              </a:rPr>
              <a:t>www.goedgevoedouderworden.nl/zelftest</a:t>
            </a:r>
            <a:endParaRPr lang="nl-NL" altLang="nl-NL" sz="2400" dirty="0">
              <a:ea typeface="ヒラギノ角ゴ Pro W3"/>
              <a:cs typeface="ヒラギノ角ゴ Pro W3"/>
            </a:endParaRPr>
          </a:p>
          <a:p>
            <a:pPr marL="719138" lvl="1" indent="-358775">
              <a:spcBef>
                <a:spcPts val="1100"/>
              </a:spcBef>
              <a:buClr>
                <a:schemeClr val="tx1"/>
              </a:buClr>
            </a:pPr>
            <a:endParaRPr lang="nl-NL" altLang="nl-NL" sz="2400" dirty="0">
              <a:ea typeface="ヒラギノ角ゴ Pro W3"/>
              <a:cs typeface="ヒラギノ角ゴ Pro W3"/>
            </a:endParaRPr>
          </a:p>
        </p:txBody>
      </p:sp>
      <p:pic>
        <p:nvPicPr>
          <p:cNvPr id="4" name="Afbeelding 3" descr="Afbeelding met schermafbeelding&#10;&#10;Beschrijving is gegenereerd met zeer hoge betrouwbaarheid">
            <a:extLst>
              <a:ext uri="{FF2B5EF4-FFF2-40B4-BE49-F238E27FC236}">
                <a16:creationId xmlns:a16="http://schemas.microsoft.com/office/drawing/2014/main" id="{BFC4F7EE-A529-4E60-903E-2F8A1270F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613" y="1229059"/>
            <a:ext cx="8312779" cy="4620742"/>
          </a:xfrm>
          <a:prstGeom prst="rect">
            <a:avLst/>
          </a:prstGeom>
        </p:spPr>
      </p:pic>
    </p:spTree>
    <p:extLst>
      <p:ext uri="{BB962C8B-B14F-4D97-AF65-F5344CB8AC3E}">
        <p14:creationId xmlns:p14="http://schemas.microsoft.com/office/powerpoint/2010/main" val="374535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a:xfrm>
            <a:off x="0" y="326880"/>
            <a:ext cx="12192000" cy="738664"/>
          </a:xfrm>
        </p:spPr>
        <p:txBody>
          <a:bodyPr/>
          <a:lstStyle/>
          <a:p>
            <a:r>
              <a:rPr lang="nl-NL" altLang="nl-NL" sz="4400" b="1" dirty="0"/>
              <a:t>Doelstelling van deze workshop</a:t>
            </a:r>
          </a:p>
        </p:txBody>
      </p:sp>
      <p:sp>
        <p:nvSpPr>
          <p:cNvPr id="5123" name="Tijdelijke aanduiding voor inhoud 2"/>
          <p:cNvSpPr>
            <a:spLocks noGrp="1"/>
          </p:cNvSpPr>
          <p:nvPr>
            <p:ph idx="1"/>
          </p:nvPr>
        </p:nvSpPr>
        <p:spPr>
          <a:xfrm>
            <a:off x="1665025" y="1474726"/>
            <a:ext cx="9788421" cy="4676683"/>
          </a:xfrm>
        </p:spPr>
        <p:txBody>
          <a:bodyPr>
            <a:noAutofit/>
          </a:bodyPr>
          <a:lstStyle/>
          <a:p>
            <a:pPr>
              <a:spcBef>
                <a:spcPts val="4200"/>
              </a:spcBef>
              <a:buSzPct val="100000"/>
            </a:pPr>
            <a:r>
              <a:rPr lang="nl-NL" altLang="nl-NL" sz="2400" dirty="0"/>
              <a:t>Het kennen en herkennen van de risicofactoren voor het ontwikkelen van ondervoeding </a:t>
            </a:r>
          </a:p>
          <a:p>
            <a:pPr>
              <a:spcBef>
                <a:spcPts val="4200"/>
              </a:spcBef>
              <a:buSzPct val="100000"/>
            </a:pPr>
            <a:r>
              <a:rPr lang="nl-NL" altLang="nl-NL" sz="2400" dirty="0"/>
              <a:t>Inzicht in jouw rol in de preventie, herkenning en behandeling van ondervoeding</a:t>
            </a:r>
          </a:p>
          <a:p>
            <a:pPr>
              <a:spcBef>
                <a:spcPts val="4200"/>
              </a:spcBef>
              <a:buSzPct val="100000"/>
            </a:pPr>
            <a:r>
              <a:rPr lang="nl-NL" altLang="nl-NL" sz="2400" dirty="0"/>
              <a:t>Inzicht in de multidisciplinaire taakverdeling rond het zorgprobleem ondervoeding</a:t>
            </a:r>
          </a:p>
          <a:p>
            <a:pPr>
              <a:spcBef>
                <a:spcPts val="4200"/>
              </a:spcBef>
              <a:buSzPct val="100000"/>
            </a:pPr>
            <a:r>
              <a:rPr lang="nl-NL" altLang="nl-NL" sz="2400" dirty="0"/>
              <a:t>Samen nadenken over: </a:t>
            </a:r>
            <a:r>
              <a:rPr lang="nl-NL" altLang="nl-NL" sz="2400" i="1" dirty="0"/>
              <a:t>Wat is de optimale zorg voor de kwetsbare thuiswonende oudere met (risico op) ondervoeding?</a:t>
            </a:r>
          </a:p>
        </p:txBody>
      </p:sp>
    </p:spTree>
    <p:extLst>
      <p:ext uri="{BB962C8B-B14F-4D97-AF65-F5344CB8AC3E}">
        <p14:creationId xmlns:p14="http://schemas.microsoft.com/office/powerpoint/2010/main" val="4013456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nl-NL" altLang="nl-NL" sz="4400" b="1" dirty="0"/>
              <a:t>Oefenen……</a:t>
            </a:r>
          </a:p>
        </p:txBody>
      </p:sp>
      <p:sp>
        <p:nvSpPr>
          <p:cNvPr id="25603" name="Content Placeholder 2"/>
          <p:cNvSpPr>
            <a:spLocks noGrp="1"/>
          </p:cNvSpPr>
          <p:nvPr>
            <p:ph idx="1"/>
          </p:nvPr>
        </p:nvSpPr>
        <p:spPr>
          <a:xfrm>
            <a:off x="2260041" y="1354780"/>
            <a:ext cx="7671917" cy="1286806"/>
          </a:xfrm>
        </p:spPr>
        <p:txBody>
          <a:bodyPr/>
          <a:lstStyle/>
          <a:p>
            <a:pPr marL="0" indent="0">
              <a:spcBef>
                <a:spcPts val="600"/>
              </a:spcBef>
              <a:buNone/>
            </a:pPr>
            <a:r>
              <a:rPr lang="nl-NL" altLang="nl-NL" sz="2800" dirty="0"/>
              <a:t>Screen met de SNAQ 65+ en volg de stappen </a:t>
            </a:r>
          </a:p>
          <a:p>
            <a:pPr marL="0" indent="0">
              <a:spcBef>
                <a:spcPts val="600"/>
              </a:spcBef>
              <a:buNone/>
            </a:pPr>
            <a:r>
              <a:rPr lang="nl-NL" altLang="nl-NL" sz="2800" dirty="0"/>
              <a:t>die bij de uitslag staan vermeld</a:t>
            </a:r>
          </a:p>
        </p:txBody>
      </p:sp>
      <p:pic>
        <p:nvPicPr>
          <p:cNvPr id="25604" name="Afbeelding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832" y="2641586"/>
            <a:ext cx="6310178" cy="317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495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D700F63-E152-9B48-FFF3-4186C4D291E4}"/>
              </a:ext>
            </a:extLst>
          </p:cNvPr>
          <p:cNvPicPr>
            <a:picLocks noChangeAspect="1"/>
          </p:cNvPicPr>
          <p:nvPr/>
        </p:nvPicPr>
        <p:blipFill>
          <a:blip r:embed="rId2"/>
          <a:stretch>
            <a:fillRect/>
          </a:stretch>
        </p:blipFill>
        <p:spPr>
          <a:xfrm rot="5400000">
            <a:off x="1335562" y="1992601"/>
            <a:ext cx="5594897" cy="3925978"/>
          </a:xfrm>
          <a:prstGeom prst="rect">
            <a:avLst/>
          </a:prstGeom>
          <a:ln>
            <a:solidFill>
              <a:srgbClr val="005C89"/>
            </a:solidFill>
          </a:ln>
        </p:spPr>
      </p:pic>
      <p:pic>
        <p:nvPicPr>
          <p:cNvPr id="4" name="Afbeelding 3">
            <a:extLst>
              <a:ext uri="{FF2B5EF4-FFF2-40B4-BE49-F238E27FC236}">
                <a16:creationId xmlns:a16="http://schemas.microsoft.com/office/drawing/2014/main" id="{59AD3972-33C1-82E8-96D9-50B6E72DD3A9}"/>
              </a:ext>
            </a:extLst>
          </p:cNvPr>
          <p:cNvPicPr>
            <a:picLocks noChangeAspect="1"/>
          </p:cNvPicPr>
          <p:nvPr/>
        </p:nvPicPr>
        <p:blipFill>
          <a:blip r:embed="rId3"/>
          <a:stretch>
            <a:fillRect/>
          </a:stretch>
        </p:blipFill>
        <p:spPr>
          <a:xfrm rot="5400000">
            <a:off x="5559458" y="1948670"/>
            <a:ext cx="5594896" cy="4013839"/>
          </a:xfrm>
          <a:prstGeom prst="rect">
            <a:avLst/>
          </a:prstGeom>
          <a:ln>
            <a:solidFill>
              <a:srgbClr val="005C89"/>
            </a:solidFill>
          </a:ln>
        </p:spPr>
      </p:pic>
      <p:sp>
        <p:nvSpPr>
          <p:cNvPr id="2" name="Rectangle 2">
            <a:extLst>
              <a:ext uri="{FF2B5EF4-FFF2-40B4-BE49-F238E27FC236}">
                <a16:creationId xmlns:a16="http://schemas.microsoft.com/office/drawing/2014/main" id="{76DFC195-951B-560C-75BE-565826606F33}"/>
              </a:ext>
            </a:extLst>
          </p:cNvPr>
          <p:cNvSpPr txBox="1">
            <a:spLocks noChangeArrowheads="1"/>
          </p:cNvSpPr>
          <p:nvPr/>
        </p:nvSpPr>
        <p:spPr>
          <a:xfrm>
            <a:off x="-217714" y="264157"/>
            <a:ext cx="11944865" cy="738664"/>
          </a:xfrm>
          <a:prstGeom prst="rect">
            <a:avLst/>
          </a:prstGeom>
        </p:spPr>
        <p:txBody>
          <a:bodyPr/>
          <a:lstStyle>
            <a:lvl1pPr algn="ctr" defTabSz="308063" rtl="0" eaLnBrk="1" fontAlgn="base" hangingPunct="1">
              <a:spcBef>
                <a:spcPct val="0"/>
              </a:spcBef>
              <a:spcAft>
                <a:spcPct val="0"/>
              </a:spcAft>
              <a:defRPr sz="4219" b="0" i="0" u="none">
                <a:solidFill>
                  <a:srgbClr val="4FAF47"/>
                </a:solidFill>
                <a:latin typeface="Open Sans"/>
                <a:ea typeface="ＭＳ Ｐゴシック" charset="0"/>
                <a:cs typeface="Open Sans"/>
                <a:sym typeface="Helvetica Light" charset="0"/>
              </a:defRPr>
            </a:lvl1pPr>
            <a:lvl2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2pPr>
            <a:lvl3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3pPr>
            <a:lvl4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4pPr>
            <a:lvl5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5pPr>
            <a:lvl6pPr indent="602732" algn="ctr" defTabSz="308063" eaLnBrk="1" hangingPunct="1">
              <a:defRPr sz="4219">
                <a:latin typeface="+mn-lt"/>
                <a:ea typeface="+mn-ea"/>
                <a:cs typeface="+mn-cs"/>
                <a:sym typeface="Helvetica Light"/>
              </a:defRPr>
            </a:lvl6pPr>
            <a:lvl7pPr indent="723279" algn="ctr" defTabSz="308063" eaLnBrk="1" hangingPunct="1">
              <a:defRPr sz="4219">
                <a:latin typeface="+mn-lt"/>
                <a:ea typeface="+mn-ea"/>
                <a:cs typeface="+mn-cs"/>
                <a:sym typeface="Helvetica Light"/>
              </a:defRPr>
            </a:lvl7pPr>
            <a:lvl8pPr indent="843826" algn="ctr" defTabSz="308063" eaLnBrk="1" hangingPunct="1">
              <a:defRPr sz="4219">
                <a:latin typeface="+mn-lt"/>
                <a:ea typeface="+mn-ea"/>
                <a:cs typeface="+mn-cs"/>
                <a:sym typeface="Helvetica Light"/>
              </a:defRPr>
            </a:lvl8pPr>
            <a:lvl9pPr indent="964372" algn="ctr" defTabSz="308063" eaLnBrk="1" hangingPunct="1">
              <a:defRPr sz="4219">
                <a:latin typeface="+mn-lt"/>
                <a:ea typeface="+mn-ea"/>
                <a:cs typeface="+mn-cs"/>
                <a:sym typeface="Helvetica Light"/>
              </a:defRPr>
            </a:lvl9pPr>
          </a:lstStyle>
          <a:p>
            <a:r>
              <a:rPr lang="nl-NL" altLang="nl-NL" sz="4400" b="1" kern="0" dirty="0"/>
              <a:t>Sociaal domein</a:t>
            </a:r>
            <a:br>
              <a:rPr lang="nl-NL" altLang="nl-NL" sz="4400" b="1" kern="0" dirty="0"/>
            </a:br>
            <a:endParaRPr lang="nl-NL" altLang="nl-NL" sz="3200" kern="0" dirty="0"/>
          </a:p>
        </p:txBody>
      </p:sp>
    </p:spTree>
    <p:extLst>
      <p:ext uri="{BB962C8B-B14F-4D97-AF65-F5344CB8AC3E}">
        <p14:creationId xmlns:p14="http://schemas.microsoft.com/office/powerpoint/2010/main" val="937694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D0A0B58-3B2B-F763-1B61-E12EAB1CE2FE}"/>
              </a:ext>
            </a:extLst>
          </p:cNvPr>
          <p:cNvPicPr>
            <a:picLocks noChangeAspect="1"/>
          </p:cNvPicPr>
          <p:nvPr/>
        </p:nvPicPr>
        <p:blipFill>
          <a:blip r:embed="rId3"/>
          <a:stretch>
            <a:fillRect/>
          </a:stretch>
        </p:blipFill>
        <p:spPr>
          <a:xfrm rot="5400000">
            <a:off x="-49554" y="657554"/>
            <a:ext cx="2383790" cy="1672722"/>
          </a:xfrm>
          <a:prstGeom prst="rect">
            <a:avLst/>
          </a:prstGeom>
          <a:ln>
            <a:solidFill>
              <a:srgbClr val="005C89"/>
            </a:solidFill>
          </a:ln>
        </p:spPr>
      </p:pic>
      <p:cxnSp>
        <p:nvCxnSpPr>
          <p:cNvPr id="4" name="Rechte verbindingslijn met pijl 3">
            <a:extLst>
              <a:ext uri="{FF2B5EF4-FFF2-40B4-BE49-F238E27FC236}">
                <a16:creationId xmlns:a16="http://schemas.microsoft.com/office/drawing/2014/main" id="{45724959-2D93-6B93-F175-CB19DBCA57E8}"/>
              </a:ext>
            </a:extLst>
          </p:cNvPr>
          <p:cNvCxnSpPr>
            <a:cxnSpLocks/>
          </p:cNvCxnSpPr>
          <p:nvPr/>
        </p:nvCxnSpPr>
        <p:spPr>
          <a:xfrm flipV="1">
            <a:off x="1760026" y="840171"/>
            <a:ext cx="1312958" cy="210336"/>
          </a:xfrm>
          <a:prstGeom prst="straightConnector1">
            <a:avLst/>
          </a:prstGeom>
          <a:noFill/>
          <a:ln w="60325" cap="flat">
            <a:solidFill>
              <a:srgbClr val="4FAF47"/>
            </a:solidFill>
            <a:prstDash val="solid"/>
            <a:miter lim="400000"/>
            <a:tailEnd type="triangle"/>
          </a:ln>
          <a:effectLst/>
        </p:spPr>
        <p:style>
          <a:lnRef idx="0">
            <a:scrgbClr r="0" g="0" b="0"/>
          </a:lnRef>
          <a:fillRef idx="0">
            <a:scrgbClr r="0" g="0" b="0"/>
          </a:fillRef>
          <a:effectRef idx="0">
            <a:scrgbClr r="0" g="0" b="0"/>
          </a:effectRef>
          <a:fontRef idx="none"/>
        </p:style>
      </p:cxnSp>
      <p:sp>
        <p:nvSpPr>
          <p:cNvPr id="6" name="Tekstvak 5">
            <a:extLst>
              <a:ext uri="{FF2B5EF4-FFF2-40B4-BE49-F238E27FC236}">
                <a16:creationId xmlns:a16="http://schemas.microsoft.com/office/drawing/2014/main" id="{550C8EFE-CEFD-A9C8-E33C-29B6CF09B6E2}"/>
              </a:ext>
            </a:extLst>
          </p:cNvPr>
          <p:cNvSpPr txBox="1"/>
          <p:nvPr/>
        </p:nvSpPr>
        <p:spPr>
          <a:xfrm>
            <a:off x="2904563" y="465004"/>
            <a:ext cx="3128963" cy="375167"/>
          </a:xfrm>
          <a:prstGeom prst="rect">
            <a:avLst/>
          </a:prstGeom>
          <a:noFill/>
          <a:ln w="12700" cap="flat">
            <a:solidFill>
              <a:srgbClr val="4FAF47"/>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nl-NL" sz="1969" dirty="0">
                <a:solidFill>
                  <a:schemeClr val="bg2">
                    <a:lumMod val="50000"/>
                  </a:schemeClr>
                </a:solidFill>
                <a:latin typeface="Arial" panose="020B0604020202020204" pitchFamily="34" charset="0"/>
                <a:cs typeface="Arial" panose="020B0604020202020204" pitchFamily="34" charset="0"/>
                <a:sym typeface="Helvetica Light"/>
              </a:rPr>
              <a:t>Urgentie</a:t>
            </a:r>
          </a:p>
        </p:txBody>
      </p:sp>
      <p:pic>
        <p:nvPicPr>
          <p:cNvPr id="10" name="Afbeelding 9">
            <a:extLst>
              <a:ext uri="{FF2B5EF4-FFF2-40B4-BE49-F238E27FC236}">
                <a16:creationId xmlns:a16="http://schemas.microsoft.com/office/drawing/2014/main" id="{A347480D-1045-C659-AEC9-FBB67CF280AB}"/>
              </a:ext>
            </a:extLst>
          </p:cNvPr>
          <p:cNvPicPr>
            <a:picLocks noChangeAspect="1"/>
          </p:cNvPicPr>
          <p:nvPr/>
        </p:nvPicPr>
        <p:blipFill>
          <a:blip r:embed="rId4"/>
          <a:stretch>
            <a:fillRect/>
          </a:stretch>
        </p:blipFill>
        <p:spPr>
          <a:xfrm>
            <a:off x="2593299" y="1257097"/>
            <a:ext cx="5321508" cy="5414868"/>
          </a:xfrm>
          <a:prstGeom prst="rect">
            <a:avLst/>
          </a:prstGeom>
        </p:spPr>
      </p:pic>
    </p:spTree>
    <p:extLst>
      <p:ext uri="{BB962C8B-B14F-4D97-AF65-F5344CB8AC3E}">
        <p14:creationId xmlns:p14="http://schemas.microsoft.com/office/powerpoint/2010/main" val="3040134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D0A0B58-3B2B-F763-1B61-E12EAB1CE2FE}"/>
              </a:ext>
            </a:extLst>
          </p:cNvPr>
          <p:cNvPicPr>
            <a:picLocks noChangeAspect="1"/>
          </p:cNvPicPr>
          <p:nvPr/>
        </p:nvPicPr>
        <p:blipFill>
          <a:blip r:embed="rId3"/>
          <a:stretch>
            <a:fillRect/>
          </a:stretch>
        </p:blipFill>
        <p:spPr>
          <a:xfrm rot="5400000">
            <a:off x="-49554" y="657554"/>
            <a:ext cx="2383790" cy="1672722"/>
          </a:xfrm>
          <a:prstGeom prst="rect">
            <a:avLst/>
          </a:prstGeom>
          <a:ln>
            <a:solidFill>
              <a:srgbClr val="005C89"/>
            </a:solidFill>
          </a:ln>
        </p:spPr>
      </p:pic>
      <p:cxnSp>
        <p:nvCxnSpPr>
          <p:cNvPr id="4" name="Rechte verbindingslijn met pijl 3">
            <a:extLst>
              <a:ext uri="{FF2B5EF4-FFF2-40B4-BE49-F238E27FC236}">
                <a16:creationId xmlns:a16="http://schemas.microsoft.com/office/drawing/2014/main" id="{45724959-2D93-6B93-F175-CB19DBCA57E8}"/>
              </a:ext>
            </a:extLst>
          </p:cNvPr>
          <p:cNvCxnSpPr>
            <a:cxnSpLocks/>
          </p:cNvCxnSpPr>
          <p:nvPr/>
        </p:nvCxnSpPr>
        <p:spPr>
          <a:xfrm flipV="1">
            <a:off x="1591605" y="884420"/>
            <a:ext cx="1312958" cy="806036"/>
          </a:xfrm>
          <a:prstGeom prst="straightConnector1">
            <a:avLst/>
          </a:prstGeom>
          <a:noFill/>
          <a:ln w="60325" cap="flat">
            <a:solidFill>
              <a:srgbClr val="4FAF47"/>
            </a:solidFill>
            <a:prstDash val="solid"/>
            <a:miter lim="400000"/>
            <a:tailEnd type="triangle"/>
          </a:ln>
          <a:effectLst/>
        </p:spPr>
        <p:style>
          <a:lnRef idx="0">
            <a:scrgbClr r="0" g="0" b="0"/>
          </a:lnRef>
          <a:fillRef idx="0">
            <a:scrgbClr r="0" g="0" b="0"/>
          </a:fillRef>
          <a:effectRef idx="0">
            <a:scrgbClr r="0" g="0" b="0"/>
          </a:effectRef>
          <a:fontRef idx="none"/>
        </p:style>
      </p:cxnSp>
      <p:sp>
        <p:nvSpPr>
          <p:cNvPr id="6" name="Tekstvak 5">
            <a:extLst>
              <a:ext uri="{FF2B5EF4-FFF2-40B4-BE49-F238E27FC236}">
                <a16:creationId xmlns:a16="http://schemas.microsoft.com/office/drawing/2014/main" id="{550C8EFE-CEFD-A9C8-E33C-29B6CF09B6E2}"/>
              </a:ext>
            </a:extLst>
          </p:cNvPr>
          <p:cNvSpPr txBox="1"/>
          <p:nvPr/>
        </p:nvSpPr>
        <p:spPr>
          <a:xfrm>
            <a:off x="2904563" y="161972"/>
            <a:ext cx="3128963" cy="981231"/>
          </a:xfrm>
          <a:prstGeom prst="rect">
            <a:avLst/>
          </a:prstGeom>
          <a:noFill/>
          <a:ln w="12700" cap="flat">
            <a:solidFill>
              <a:srgbClr val="4FAF47"/>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nl-NL" sz="1969" dirty="0">
                <a:solidFill>
                  <a:schemeClr val="bg2">
                    <a:lumMod val="50000"/>
                  </a:schemeClr>
                </a:solidFill>
                <a:latin typeface="Arial" panose="020B0604020202020204" pitchFamily="34" charset="0"/>
                <a:cs typeface="Arial" panose="020B0604020202020204" pitchFamily="34" charset="0"/>
                <a:sym typeface="Helvetica Light"/>
              </a:rPr>
              <a:t>Factoren passend bij </a:t>
            </a:r>
          </a:p>
          <a:p>
            <a:pPr algn="ctr" defTabSz="410751" latinLnBrk="1" hangingPunct="0"/>
            <a:r>
              <a:rPr lang="nl-NL" sz="1969" dirty="0">
                <a:solidFill>
                  <a:schemeClr val="bg2">
                    <a:lumMod val="50000"/>
                  </a:schemeClr>
                </a:solidFill>
                <a:latin typeface="Arial" panose="020B0604020202020204" pitchFamily="34" charset="0"/>
                <a:cs typeface="Arial" panose="020B0604020202020204" pitchFamily="34" charset="0"/>
                <a:sym typeface="Helvetica Light"/>
              </a:rPr>
              <a:t>sociaal domein o.b.v. </a:t>
            </a:r>
          </a:p>
          <a:p>
            <a:pPr algn="ctr" defTabSz="410751" latinLnBrk="1" hangingPunct="0"/>
            <a:r>
              <a:rPr lang="nl-NL" sz="1969" dirty="0" err="1">
                <a:solidFill>
                  <a:schemeClr val="bg2">
                    <a:lumMod val="50000"/>
                  </a:schemeClr>
                </a:solidFill>
                <a:latin typeface="Arial" panose="020B0604020202020204" pitchFamily="34" charset="0"/>
                <a:cs typeface="Arial" panose="020B0604020202020204" pitchFamily="34" charset="0"/>
                <a:sym typeface="Helvetica Light"/>
              </a:rPr>
              <a:t>DoMAP</a:t>
            </a:r>
            <a:endParaRPr lang="nl-NL" sz="1969" dirty="0">
              <a:solidFill>
                <a:schemeClr val="bg2">
                  <a:lumMod val="50000"/>
                </a:schemeClr>
              </a:solidFill>
              <a:latin typeface="Arial" panose="020B0604020202020204" pitchFamily="34" charset="0"/>
              <a:cs typeface="Arial" panose="020B0604020202020204" pitchFamily="34" charset="0"/>
              <a:sym typeface="Helvetica Light"/>
            </a:endParaRPr>
          </a:p>
        </p:txBody>
      </p:sp>
      <p:pic>
        <p:nvPicPr>
          <p:cNvPr id="7" name="Afbeelding 6">
            <a:extLst>
              <a:ext uri="{FF2B5EF4-FFF2-40B4-BE49-F238E27FC236}">
                <a16:creationId xmlns:a16="http://schemas.microsoft.com/office/drawing/2014/main" id="{828386E0-65F5-E7D1-2047-13A8E2AA8439}"/>
              </a:ext>
            </a:extLst>
          </p:cNvPr>
          <p:cNvPicPr>
            <a:picLocks noChangeAspect="1"/>
          </p:cNvPicPr>
          <p:nvPr/>
        </p:nvPicPr>
        <p:blipFill>
          <a:blip r:embed="rId4"/>
          <a:stretch>
            <a:fillRect/>
          </a:stretch>
        </p:blipFill>
        <p:spPr>
          <a:xfrm>
            <a:off x="1014248" y="1937169"/>
            <a:ext cx="11027456" cy="4826833"/>
          </a:xfrm>
          <a:prstGeom prst="rect">
            <a:avLst/>
          </a:prstGeom>
        </p:spPr>
      </p:pic>
    </p:spTree>
    <p:extLst>
      <p:ext uri="{BB962C8B-B14F-4D97-AF65-F5344CB8AC3E}">
        <p14:creationId xmlns:p14="http://schemas.microsoft.com/office/powerpoint/2010/main" val="1077834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D0A0B58-3B2B-F763-1B61-E12EAB1CE2FE}"/>
              </a:ext>
            </a:extLst>
          </p:cNvPr>
          <p:cNvPicPr>
            <a:picLocks noChangeAspect="1"/>
          </p:cNvPicPr>
          <p:nvPr/>
        </p:nvPicPr>
        <p:blipFill>
          <a:blip r:embed="rId3"/>
          <a:stretch>
            <a:fillRect/>
          </a:stretch>
        </p:blipFill>
        <p:spPr>
          <a:xfrm rot="5400000">
            <a:off x="-49554" y="657554"/>
            <a:ext cx="2383790" cy="1672722"/>
          </a:xfrm>
          <a:prstGeom prst="rect">
            <a:avLst/>
          </a:prstGeom>
          <a:ln>
            <a:solidFill>
              <a:srgbClr val="005C89"/>
            </a:solidFill>
          </a:ln>
        </p:spPr>
      </p:pic>
      <p:cxnSp>
        <p:nvCxnSpPr>
          <p:cNvPr id="4" name="Rechte verbindingslijn met pijl 3">
            <a:extLst>
              <a:ext uri="{FF2B5EF4-FFF2-40B4-BE49-F238E27FC236}">
                <a16:creationId xmlns:a16="http://schemas.microsoft.com/office/drawing/2014/main" id="{45724959-2D93-6B93-F175-CB19DBCA57E8}"/>
              </a:ext>
            </a:extLst>
          </p:cNvPr>
          <p:cNvCxnSpPr>
            <a:cxnSpLocks/>
          </p:cNvCxnSpPr>
          <p:nvPr/>
        </p:nvCxnSpPr>
        <p:spPr>
          <a:xfrm flipV="1">
            <a:off x="1785154" y="884420"/>
            <a:ext cx="1119409" cy="1514006"/>
          </a:xfrm>
          <a:prstGeom prst="straightConnector1">
            <a:avLst/>
          </a:prstGeom>
          <a:noFill/>
          <a:ln w="60325" cap="flat">
            <a:solidFill>
              <a:srgbClr val="4FAF47"/>
            </a:solidFill>
            <a:prstDash val="solid"/>
            <a:miter lim="400000"/>
            <a:tailEnd type="triangle"/>
          </a:ln>
          <a:effectLst/>
        </p:spPr>
        <p:style>
          <a:lnRef idx="0">
            <a:scrgbClr r="0" g="0" b="0"/>
          </a:lnRef>
          <a:fillRef idx="0">
            <a:scrgbClr r="0" g="0" b="0"/>
          </a:fillRef>
          <a:effectRef idx="0">
            <a:scrgbClr r="0" g="0" b="0"/>
          </a:effectRef>
          <a:fontRef idx="none"/>
        </p:style>
      </p:cxnSp>
      <p:sp>
        <p:nvSpPr>
          <p:cNvPr id="2" name="Tekstvak 1">
            <a:extLst>
              <a:ext uri="{FF2B5EF4-FFF2-40B4-BE49-F238E27FC236}">
                <a16:creationId xmlns:a16="http://schemas.microsoft.com/office/drawing/2014/main" id="{C5D6FA33-9DCF-6CC7-6173-967C22CD218C}"/>
              </a:ext>
            </a:extLst>
          </p:cNvPr>
          <p:cNvSpPr txBox="1"/>
          <p:nvPr/>
        </p:nvSpPr>
        <p:spPr>
          <a:xfrm>
            <a:off x="2904563" y="206221"/>
            <a:ext cx="3311128" cy="678199"/>
          </a:xfrm>
          <a:prstGeom prst="rect">
            <a:avLst/>
          </a:prstGeom>
          <a:noFill/>
          <a:ln w="12700" cap="flat">
            <a:solidFill>
              <a:srgbClr val="4FAF47"/>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nl-NL" sz="1969" dirty="0">
                <a:solidFill>
                  <a:schemeClr val="bg2">
                    <a:lumMod val="50000"/>
                  </a:schemeClr>
                </a:solidFill>
                <a:latin typeface="Arial" panose="020B0604020202020204" pitchFamily="34" charset="0"/>
                <a:cs typeface="Arial" panose="020B0604020202020204" pitchFamily="34" charset="0"/>
                <a:sym typeface="Helvetica Light"/>
              </a:rPr>
              <a:t>Gesprek aangaan m.b.v. </a:t>
            </a:r>
          </a:p>
          <a:p>
            <a:pPr algn="ctr" defTabSz="410751" latinLnBrk="1" hangingPunct="0"/>
            <a:r>
              <a:rPr lang="nl-NL" sz="1969" dirty="0">
                <a:solidFill>
                  <a:schemeClr val="bg2">
                    <a:lumMod val="50000"/>
                  </a:schemeClr>
                </a:solidFill>
                <a:latin typeface="Arial" panose="020B0604020202020204" pitchFamily="34" charset="0"/>
                <a:cs typeface="Arial" panose="020B0604020202020204" pitchFamily="34" charset="0"/>
                <a:sym typeface="Helvetica Light"/>
              </a:rPr>
              <a:t>hulpvragen</a:t>
            </a:r>
          </a:p>
        </p:txBody>
      </p:sp>
      <p:pic>
        <p:nvPicPr>
          <p:cNvPr id="9" name="Afbeelding 8">
            <a:extLst>
              <a:ext uri="{FF2B5EF4-FFF2-40B4-BE49-F238E27FC236}">
                <a16:creationId xmlns:a16="http://schemas.microsoft.com/office/drawing/2014/main" id="{2A2CF8D5-8020-4AC7-9F9E-656009EEA731}"/>
              </a:ext>
            </a:extLst>
          </p:cNvPr>
          <p:cNvPicPr>
            <a:picLocks noChangeAspect="1"/>
          </p:cNvPicPr>
          <p:nvPr/>
        </p:nvPicPr>
        <p:blipFill>
          <a:blip r:embed="rId4"/>
          <a:stretch>
            <a:fillRect/>
          </a:stretch>
        </p:blipFill>
        <p:spPr>
          <a:xfrm>
            <a:off x="72449" y="2952709"/>
            <a:ext cx="12286484" cy="2938072"/>
          </a:xfrm>
          <a:prstGeom prst="rect">
            <a:avLst/>
          </a:prstGeom>
        </p:spPr>
      </p:pic>
    </p:spTree>
    <p:extLst>
      <p:ext uri="{BB962C8B-B14F-4D97-AF65-F5344CB8AC3E}">
        <p14:creationId xmlns:p14="http://schemas.microsoft.com/office/powerpoint/2010/main" val="515640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A137701-2197-E207-F62B-2F107327925E}"/>
              </a:ext>
            </a:extLst>
          </p:cNvPr>
          <p:cNvPicPr>
            <a:picLocks noChangeAspect="1"/>
          </p:cNvPicPr>
          <p:nvPr/>
        </p:nvPicPr>
        <p:blipFill>
          <a:blip r:embed="rId3"/>
          <a:stretch>
            <a:fillRect/>
          </a:stretch>
        </p:blipFill>
        <p:spPr>
          <a:xfrm rot="5400000">
            <a:off x="-108813" y="830042"/>
            <a:ext cx="2727310" cy="1956602"/>
          </a:xfrm>
          <a:prstGeom prst="rect">
            <a:avLst/>
          </a:prstGeom>
          <a:ln>
            <a:solidFill>
              <a:srgbClr val="005C89"/>
            </a:solidFill>
          </a:ln>
        </p:spPr>
      </p:pic>
      <p:cxnSp>
        <p:nvCxnSpPr>
          <p:cNvPr id="3" name="Rechte verbindingslijn met pijl 2">
            <a:extLst>
              <a:ext uri="{FF2B5EF4-FFF2-40B4-BE49-F238E27FC236}">
                <a16:creationId xmlns:a16="http://schemas.microsoft.com/office/drawing/2014/main" id="{C7077D2C-ABF1-E418-171D-FF13CC0DDA6A}"/>
              </a:ext>
            </a:extLst>
          </p:cNvPr>
          <p:cNvCxnSpPr>
            <a:cxnSpLocks/>
          </p:cNvCxnSpPr>
          <p:nvPr/>
        </p:nvCxnSpPr>
        <p:spPr>
          <a:xfrm>
            <a:off x="2004273" y="882526"/>
            <a:ext cx="930568" cy="0"/>
          </a:xfrm>
          <a:prstGeom prst="straightConnector1">
            <a:avLst/>
          </a:prstGeom>
          <a:noFill/>
          <a:ln w="60325" cap="flat">
            <a:solidFill>
              <a:srgbClr val="4FAF47"/>
            </a:solidFill>
            <a:prstDash val="solid"/>
            <a:miter lim="400000"/>
            <a:tailEnd type="triangle"/>
          </a:ln>
          <a:effectLst/>
        </p:spPr>
        <p:style>
          <a:lnRef idx="0">
            <a:scrgbClr r="0" g="0" b="0"/>
          </a:lnRef>
          <a:fillRef idx="0">
            <a:scrgbClr r="0" g="0" b="0"/>
          </a:fillRef>
          <a:effectRef idx="0">
            <a:scrgbClr r="0" g="0" b="0"/>
          </a:effectRef>
          <a:fontRef idx="none"/>
        </p:style>
      </p:cxnSp>
      <p:sp>
        <p:nvSpPr>
          <p:cNvPr id="4" name="Tekstvak 3">
            <a:extLst>
              <a:ext uri="{FF2B5EF4-FFF2-40B4-BE49-F238E27FC236}">
                <a16:creationId xmlns:a16="http://schemas.microsoft.com/office/drawing/2014/main" id="{317E73A1-399F-8D75-A78B-1C8A0F8C9A14}"/>
              </a:ext>
            </a:extLst>
          </p:cNvPr>
          <p:cNvSpPr txBox="1"/>
          <p:nvPr/>
        </p:nvSpPr>
        <p:spPr>
          <a:xfrm>
            <a:off x="2934840" y="232908"/>
            <a:ext cx="4605211" cy="678199"/>
          </a:xfrm>
          <a:prstGeom prst="rect">
            <a:avLst/>
          </a:prstGeom>
          <a:noFill/>
          <a:ln w="12700" cap="flat">
            <a:solidFill>
              <a:srgbClr val="4FAF47"/>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nl-NL" sz="1969" dirty="0">
                <a:solidFill>
                  <a:schemeClr val="bg2">
                    <a:lumMod val="50000"/>
                  </a:schemeClr>
                </a:solidFill>
                <a:latin typeface="Arial" panose="020B0604020202020204" pitchFamily="34" charset="0"/>
                <a:cs typeface="Arial" panose="020B0604020202020204" pitchFamily="34" charset="0"/>
                <a:sym typeface="Helvetica Light"/>
              </a:rPr>
              <a:t>Is er mogelijk sprake van </a:t>
            </a:r>
          </a:p>
          <a:p>
            <a:pPr algn="ctr" defTabSz="410751" latinLnBrk="1" hangingPunct="0"/>
            <a:r>
              <a:rPr lang="nl-NL" sz="1969" dirty="0">
                <a:solidFill>
                  <a:schemeClr val="bg2">
                    <a:lumMod val="50000"/>
                  </a:schemeClr>
                </a:solidFill>
                <a:latin typeface="Arial" panose="020B0604020202020204" pitchFamily="34" charset="0"/>
                <a:cs typeface="Arial" panose="020B0604020202020204" pitchFamily="34" charset="0"/>
                <a:sym typeface="Helvetica Light"/>
              </a:rPr>
              <a:t>(risico op)ondervoeding</a:t>
            </a:r>
          </a:p>
        </p:txBody>
      </p:sp>
      <p:pic>
        <p:nvPicPr>
          <p:cNvPr id="8" name="Afbeelding 7">
            <a:extLst>
              <a:ext uri="{FF2B5EF4-FFF2-40B4-BE49-F238E27FC236}">
                <a16:creationId xmlns:a16="http://schemas.microsoft.com/office/drawing/2014/main" id="{AA7B1069-53C5-A357-CFBE-0D59ABF19EFA}"/>
              </a:ext>
            </a:extLst>
          </p:cNvPr>
          <p:cNvPicPr>
            <a:picLocks noChangeAspect="1"/>
          </p:cNvPicPr>
          <p:nvPr/>
        </p:nvPicPr>
        <p:blipFill>
          <a:blip r:embed="rId4"/>
          <a:stretch>
            <a:fillRect/>
          </a:stretch>
        </p:blipFill>
        <p:spPr>
          <a:xfrm>
            <a:off x="0" y="1853318"/>
            <a:ext cx="12093495" cy="4017360"/>
          </a:xfrm>
          <a:prstGeom prst="rect">
            <a:avLst/>
          </a:prstGeom>
        </p:spPr>
      </p:pic>
    </p:spTree>
    <p:extLst>
      <p:ext uri="{BB962C8B-B14F-4D97-AF65-F5344CB8AC3E}">
        <p14:creationId xmlns:p14="http://schemas.microsoft.com/office/powerpoint/2010/main" val="1089665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A137701-2197-E207-F62B-2F107327925E}"/>
              </a:ext>
            </a:extLst>
          </p:cNvPr>
          <p:cNvPicPr>
            <a:picLocks noChangeAspect="1"/>
          </p:cNvPicPr>
          <p:nvPr/>
        </p:nvPicPr>
        <p:blipFill>
          <a:blip r:embed="rId3"/>
          <a:stretch>
            <a:fillRect/>
          </a:stretch>
        </p:blipFill>
        <p:spPr>
          <a:xfrm rot="5400000">
            <a:off x="-108813" y="830042"/>
            <a:ext cx="2727310" cy="1956602"/>
          </a:xfrm>
          <a:prstGeom prst="rect">
            <a:avLst/>
          </a:prstGeom>
          <a:ln>
            <a:solidFill>
              <a:srgbClr val="005C89"/>
            </a:solidFill>
          </a:ln>
        </p:spPr>
      </p:pic>
      <p:cxnSp>
        <p:nvCxnSpPr>
          <p:cNvPr id="3" name="Rechte verbindingslijn met pijl 2">
            <a:extLst>
              <a:ext uri="{FF2B5EF4-FFF2-40B4-BE49-F238E27FC236}">
                <a16:creationId xmlns:a16="http://schemas.microsoft.com/office/drawing/2014/main" id="{C7077D2C-ABF1-E418-171D-FF13CC0DDA6A}"/>
              </a:ext>
            </a:extLst>
          </p:cNvPr>
          <p:cNvCxnSpPr>
            <a:cxnSpLocks/>
          </p:cNvCxnSpPr>
          <p:nvPr/>
        </p:nvCxnSpPr>
        <p:spPr>
          <a:xfrm flipV="1">
            <a:off x="1959303" y="794479"/>
            <a:ext cx="933799" cy="717634"/>
          </a:xfrm>
          <a:prstGeom prst="straightConnector1">
            <a:avLst/>
          </a:prstGeom>
          <a:noFill/>
          <a:ln w="60325" cap="flat">
            <a:solidFill>
              <a:srgbClr val="4FAF47"/>
            </a:solidFill>
            <a:prstDash val="solid"/>
            <a:miter lim="400000"/>
            <a:tailEnd type="triangle"/>
          </a:ln>
          <a:effectLst/>
        </p:spPr>
        <p:style>
          <a:lnRef idx="0">
            <a:scrgbClr r="0" g="0" b="0"/>
          </a:lnRef>
          <a:fillRef idx="0">
            <a:scrgbClr r="0" g="0" b="0"/>
          </a:fillRef>
          <a:effectRef idx="0">
            <a:scrgbClr r="0" g="0" b="0"/>
          </a:effectRef>
          <a:fontRef idx="none"/>
        </p:style>
      </p:cxnSp>
      <p:sp>
        <p:nvSpPr>
          <p:cNvPr id="2" name="Tekstvak 1">
            <a:extLst>
              <a:ext uri="{FF2B5EF4-FFF2-40B4-BE49-F238E27FC236}">
                <a16:creationId xmlns:a16="http://schemas.microsoft.com/office/drawing/2014/main" id="{F98BB065-0B38-AFE4-0D36-111C50BBA8D1}"/>
              </a:ext>
            </a:extLst>
          </p:cNvPr>
          <p:cNvSpPr txBox="1"/>
          <p:nvPr/>
        </p:nvSpPr>
        <p:spPr>
          <a:xfrm>
            <a:off x="2893102" y="280484"/>
            <a:ext cx="3023468" cy="678199"/>
          </a:xfrm>
          <a:prstGeom prst="rect">
            <a:avLst/>
          </a:prstGeom>
          <a:noFill/>
          <a:ln w="12700" cap="flat">
            <a:solidFill>
              <a:srgbClr val="4FAF47"/>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nl-NL" sz="1969" dirty="0">
                <a:solidFill>
                  <a:schemeClr val="bg2">
                    <a:lumMod val="50000"/>
                  </a:schemeClr>
                </a:solidFill>
                <a:latin typeface="Arial" panose="020B0604020202020204" pitchFamily="34" charset="0"/>
                <a:cs typeface="Arial" panose="020B0604020202020204" pitchFamily="34" charset="0"/>
                <a:sym typeface="Helvetica Light"/>
              </a:rPr>
              <a:t>Bieden van lokale hulp </a:t>
            </a:r>
          </a:p>
          <a:p>
            <a:pPr algn="ctr" defTabSz="410751" latinLnBrk="1" hangingPunct="0"/>
            <a:r>
              <a:rPr lang="nl-NL" sz="1969" dirty="0">
                <a:solidFill>
                  <a:schemeClr val="bg2">
                    <a:lumMod val="50000"/>
                  </a:schemeClr>
                </a:solidFill>
                <a:latin typeface="Arial" panose="020B0604020202020204" pitchFamily="34" charset="0"/>
                <a:cs typeface="Arial" panose="020B0604020202020204" pitchFamily="34" charset="0"/>
                <a:sym typeface="Helvetica Light"/>
              </a:rPr>
              <a:t>en ondersteuning </a:t>
            </a:r>
          </a:p>
        </p:txBody>
      </p:sp>
      <p:pic>
        <p:nvPicPr>
          <p:cNvPr id="9" name="Afbeelding 8">
            <a:extLst>
              <a:ext uri="{FF2B5EF4-FFF2-40B4-BE49-F238E27FC236}">
                <a16:creationId xmlns:a16="http://schemas.microsoft.com/office/drawing/2014/main" id="{BBF7A7EF-42F0-009B-19C2-95976D438156}"/>
              </a:ext>
            </a:extLst>
          </p:cNvPr>
          <p:cNvPicPr>
            <a:picLocks noChangeAspect="1"/>
          </p:cNvPicPr>
          <p:nvPr/>
        </p:nvPicPr>
        <p:blipFill>
          <a:blip r:embed="rId4"/>
          <a:stretch>
            <a:fillRect/>
          </a:stretch>
        </p:blipFill>
        <p:spPr>
          <a:xfrm>
            <a:off x="252963" y="2355892"/>
            <a:ext cx="11662496" cy="3599050"/>
          </a:xfrm>
          <a:prstGeom prst="rect">
            <a:avLst/>
          </a:prstGeom>
        </p:spPr>
      </p:pic>
    </p:spTree>
    <p:extLst>
      <p:ext uri="{BB962C8B-B14F-4D97-AF65-F5344CB8AC3E}">
        <p14:creationId xmlns:p14="http://schemas.microsoft.com/office/powerpoint/2010/main" val="382853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Google Shape;55;p1"/>
          <p:cNvPicPr preferRelativeResize="0"/>
          <p:nvPr/>
        </p:nvPicPr>
        <p:blipFill rotWithShape="1">
          <a:blip r:embed="rId3">
            <a:alphaModFix/>
          </a:blip>
          <a:srcRect t="9621" b="3308"/>
          <a:stretch/>
        </p:blipFill>
        <p:spPr>
          <a:xfrm>
            <a:off x="854528" y="1271502"/>
            <a:ext cx="10482943" cy="5442083"/>
          </a:xfrm>
          <a:prstGeom prst="rect">
            <a:avLst/>
          </a:prstGeom>
          <a:noFill/>
          <a:ln>
            <a:noFill/>
          </a:ln>
        </p:spPr>
      </p:pic>
      <p:sp>
        <p:nvSpPr>
          <p:cNvPr id="57" name="Google Shape;57;p1"/>
          <p:cNvSpPr txBox="1">
            <a:spLocks noGrp="1"/>
          </p:cNvSpPr>
          <p:nvPr>
            <p:ph type="title"/>
          </p:nvPr>
        </p:nvSpPr>
        <p:spPr>
          <a:xfrm>
            <a:off x="1268575" y="413096"/>
            <a:ext cx="10458576" cy="589725"/>
          </a:xfrm>
          <a:prstGeom prst="rect">
            <a:avLst/>
          </a:prstGeom>
          <a:noFill/>
          <a:ln>
            <a:noFill/>
          </a:ln>
        </p:spPr>
        <p:txBody>
          <a:bodyPr spcFirstLastPara="1" vert="horz" wrap="square" lIns="68569" tIns="68569" rIns="68569" bIns="68569" numCol="1" anchor="t" anchorCtr="0" compatLnSpc="1">
            <a:prstTxWarp prst="textNoShape">
              <a:avLst/>
            </a:prstTxWarp>
            <a:normAutofit fontScale="90000"/>
          </a:bodyPr>
          <a:lstStyle/>
          <a:p>
            <a:pPr>
              <a:buSzPct val="155555"/>
            </a:pPr>
            <a:r>
              <a:rPr lang="nl" b="1" dirty="0">
                <a:solidFill>
                  <a:schemeClr val="tx2"/>
                </a:solidFill>
              </a:rPr>
              <a:t>Domeinoverstijgende netwerkaanpak ondervoeding ouderen</a:t>
            </a:r>
            <a:br>
              <a:rPr lang="nl" b="1" dirty="0">
                <a:solidFill>
                  <a:srgbClr val="4FAE47"/>
                </a:solidFill>
              </a:rPr>
            </a:br>
            <a:endParaRPr dirty="0"/>
          </a:p>
        </p:txBody>
      </p:sp>
      <p:sp>
        <p:nvSpPr>
          <p:cNvPr id="2" name="Rectangle 2">
            <a:extLst>
              <a:ext uri="{FF2B5EF4-FFF2-40B4-BE49-F238E27FC236}">
                <a16:creationId xmlns:a16="http://schemas.microsoft.com/office/drawing/2014/main" id="{DB3DEF1E-C889-2E70-241C-4C4871EA80BC}"/>
              </a:ext>
            </a:extLst>
          </p:cNvPr>
          <p:cNvSpPr txBox="1">
            <a:spLocks noChangeArrowheads="1"/>
          </p:cNvSpPr>
          <p:nvPr/>
        </p:nvSpPr>
        <p:spPr>
          <a:xfrm>
            <a:off x="-217714" y="264157"/>
            <a:ext cx="11944865" cy="738664"/>
          </a:xfrm>
          <a:prstGeom prst="rect">
            <a:avLst/>
          </a:prstGeom>
        </p:spPr>
        <p:txBody>
          <a:bodyPr/>
          <a:lstStyle>
            <a:lvl1pPr algn="ctr" defTabSz="308063" rtl="0" eaLnBrk="1" fontAlgn="base" hangingPunct="1">
              <a:spcBef>
                <a:spcPct val="0"/>
              </a:spcBef>
              <a:spcAft>
                <a:spcPct val="0"/>
              </a:spcAft>
              <a:defRPr sz="4219" b="0" i="0" u="none">
                <a:solidFill>
                  <a:srgbClr val="4FAF47"/>
                </a:solidFill>
                <a:latin typeface="Open Sans"/>
                <a:ea typeface="ＭＳ Ｐゴシック" charset="0"/>
                <a:cs typeface="Open Sans"/>
                <a:sym typeface="Helvetica Light" charset="0"/>
              </a:defRPr>
            </a:lvl1pPr>
            <a:lvl2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2pPr>
            <a:lvl3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3pPr>
            <a:lvl4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4pPr>
            <a:lvl5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5pPr>
            <a:lvl6pPr indent="602732" algn="ctr" defTabSz="308063" eaLnBrk="1" hangingPunct="1">
              <a:defRPr sz="4219">
                <a:latin typeface="+mn-lt"/>
                <a:ea typeface="+mn-ea"/>
                <a:cs typeface="+mn-cs"/>
                <a:sym typeface="Helvetica Light"/>
              </a:defRPr>
            </a:lvl6pPr>
            <a:lvl7pPr indent="723279" algn="ctr" defTabSz="308063" eaLnBrk="1" hangingPunct="1">
              <a:defRPr sz="4219">
                <a:latin typeface="+mn-lt"/>
                <a:ea typeface="+mn-ea"/>
                <a:cs typeface="+mn-cs"/>
                <a:sym typeface="Helvetica Light"/>
              </a:defRPr>
            </a:lvl7pPr>
            <a:lvl8pPr indent="843826" algn="ctr" defTabSz="308063" eaLnBrk="1" hangingPunct="1">
              <a:defRPr sz="4219">
                <a:latin typeface="+mn-lt"/>
                <a:ea typeface="+mn-ea"/>
                <a:cs typeface="+mn-cs"/>
                <a:sym typeface="Helvetica Light"/>
              </a:defRPr>
            </a:lvl8pPr>
            <a:lvl9pPr indent="964372" algn="ctr" defTabSz="308063" eaLnBrk="1" hangingPunct="1">
              <a:defRPr sz="4219">
                <a:latin typeface="+mn-lt"/>
                <a:ea typeface="+mn-ea"/>
                <a:cs typeface="+mn-cs"/>
                <a:sym typeface="Helvetica Light"/>
              </a:defRPr>
            </a:lvl9pPr>
          </a:lstStyle>
          <a:p>
            <a:br>
              <a:rPr lang="nl-NL" altLang="nl-NL" sz="4400" b="1" kern="0" dirty="0"/>
            </a:br>
            <a:endParaRPr lang="nl-NL" altLang="nl-NL" sz="3200" kern="0" dirty="0"/>
          </a:p>
        </p:txBody>
      </p:sp>
    </p:spTree>
    <p:extLst>
      <p:ext uri="{BB962C8B-B14F-4D97-AF65-F5344CB8AC3E}">
        <p14:creationId xmlns:p14="http://schemas.microsoft.com/office/powerpoint/2010/main" val="1268930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2" name="Google Shape;72;p3"/>
          <p:cNvPicPr preferRelativeResize="0"/>
          <p:nvPr/>
        </p:nvPicPr>
        <p:blipFill rotWithShape="1">
          <a:blip r:embed="rId3">
            <a:alphaModFix/>
          </a:blip>
          <a:srcRect t="8010" b="1786"/>
          <a:stretch/>
        </p:blipFill>
        <p:spPr>
          <a:xfrm>
            <a:off x="1676399" y="1110344"/>
            <a:ext cx="8469086" cy="5497286"/>
          </a:xfrm>
          <a:prstGeom prst="rect">
            <a:avLst/>
          </a:prstGeom>
          <a:noFill/>
          <a:ln>
            <a:noFill/>
          </a:ln>
        </p:spPr>
      </p:pic>
      <p:sp>
        <p:nvSpPr>
          <p:cNvPr id="5" name="Google Shape;57;p1">
            <a:extLst>
              <a:ext uri="{FF2B5EF4-FFF2-40B4-BE49-F238E27FC236}">
                <a16:creationId xmlns:a16="http://schemas.microsoft.com/office/drawing/2014/main" id="{E11C4E4B-C75F-D7CE-38FA-BD476204EB0F}"/>
              </a:ext>
            </a:extLst>
          </p:cNvPr>
          <p:cNvSpPr txBox="1">
            <a:spLocks noGrp="1"/>
          </p:cNvSpPr>
          <p:nvPr>
            <p:ph type="title"/>
          </p:nvPr>
        </p:nvSpPr>
        <p:spPr>
          <a:xfrm>
            <a:off x="961259" y="381824"/>
            <a:ext cx="10458576" cy="589725"/>
          </a:xfrm>
          <a:prstGeom prst="rect">
            <a:avLst/>
          </a:prstGeom>
          <a:noFill/>
          <a:ln>
            <a:noFill/>
          </a:ln>
        </p:spPr>
        <p:txBody>
          <a:bodyPr spcFirstLastPara="1" vert="horz" wrap="square" lIns="68569" tIns="68569" rIns="68569" bIns="68569" numCol="1" anchor="t" anchorCtr="0" compatLnSpc="1">
            <a:prstTxWarp prst="textNoShape">
              <a:avLst/>
            </a:prstTxWarp>
            <a:normAutofit fontScale="90000"/>
          </a:bodyPr>
          <a:lstStyle/>
          <a:p>
            <a:pPr>
              <a:buSzPct val="155555"/>
            </a:pPr>
            <a:r>
              <a:rPr lang="nl" sz="2700" b="1" dirty="0">
                <a:solidFill>
                  <a:schemeClr val="tx2"/>
                </a:solidFill>
              </a:rPr>
              <a:t>Domeinoverstijgende netwerkaanpak ondervoeding ouderen</a:t>
            </a:r>
            <a:br>
              <a:rPr lang="nl" b="1" dirty="0">
                <a:solidFill>
                  <a:srgbClr val="4FAE47"/>
                </a:solidFill>
              </a:rPr>
            </a:br>
            <a:endParaRPr dirty="0"/>
          </a:p>
        </p:txBody>
      </p:sp>
    </p:spTree>
    <p:extLst>
      <p:ext uri="{BB962C8B-B14F-4D97-AF65-F5344CB8AC3E}">
        <p14:creationId xmlns:p14="http://schemas.microsoft.com/office/powerpoint/2010/main" val="2571181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2"/>
          <p:cNvSpPr txBox="1">
            <a:spLocks noGrp="1"/>
          </p:cNvSpPr>
          <p:nvPr>
            <p:ph type="body" idx="1"/>
          </p:nvPr>
        </p:nvSpPr>
        <p:spPr>
          <a:xfrm>
            <a:off x="961259" y="1339479"/>
            <a:ext cx="10458576" cy="4810525"/>
          </a:xfrm>
          <a:prstGeom prst="rect">
            <a:avLst/>
          </a:prstGeom>
          <a:noFill/>
          <a:ln>
            <a:noFill/>
          </a:ln>
        </p:spPr>
        <p:txBody>
          <a:bodyPr spcFirstLastPara="1" wrap="square" lIns="68569" tIns="68569" rIns="68569" bIns="68569" anchor="t" anchorCtr="0">
            <a:spAutoFit/>
          </a:bodyPr>
          <a:lstStyle/>
          <a:p>
            <a:pPr marL="85721" indent="0">
              <a:buSzPts val="900"/>
              <a:buNone/>
            </a:pPr>
            <a:r>
              <a:rPr lang="nl" sz="2400" b="1" dirty="0">
                <a:solidFill>
                  <a:srgbClr val="135A80"/>
                </a:solidFill>
              </a:rPr>
              <a:t>Regionale/lokale ontwikkeling, implementatie en borging</a:t>
            </a:r>
            <a:br>
              <a:rPr lang="nl" sz="2400" b="1" dirty="0">
                <a:solidFill>
                  <a:srgbClr val="135A80"/>
                </a:solidFill>
              </a:rPr>
            </a:br>
            <a:endParaRPr sz="2400" b="1" dirty="0">
              <a:solidFill>
                <a:srgbClr val="135A80"/>
              </a:solidFill>
            </a:endParaRPr>
          </a:p>
          <a:p>
            <a:pPr marL="202488" indent="-173820">
              <a:buClr>
                <a:srgbClr val="135A80"/>
              </a:buClr>
              <a:buSzPts val="800"/>
            </a:pPr>
            <a:r>
              <a:rPr lang="nl" sz="2400" dirty="0">
                <a:solidFill>
                  <a:srgbClr val="135A80"/>
                </a:solidFill>
              </a:rPr>
              <a:t>aansluiten bij (bestaande) structuren op gemeentelijk of wijkniveau</a:t>
            </a:r>
            <a:endParaRPr sz="2400" dirty="0">
              <a:solidFill>
                <a:srgbClr val="135A80"/>
              </a:solidFill>
            </a:endParaRPr>
          </a:p>
          <a:p>
            <a:pPr marL="202488" indent="-97624">
              <a:buSzPts val="800"/>
              <a:buNone/>
            </a:pPr>
            <a:endParaRPr sz="2400" dirty="0">
              <a:solidFill>
                <a:srgbClr val="135A80"/>
              </a:solidFill>
            </a:endParaRPr>
          </a:p>
          <a:p>
            <a:pPr marL="202488" indent="-173820">
              <a:buClr>
                <a:srgbClr val="135A80"/>
              </a:buClr>
              <a:buSzPts val="800"/>
            </a:pPr>
            <a:r>
              <a:rPr lang="nl" sz="2400" dirty="0">
                <a:solidFill>
                  <a:srgbClr val="135A80"/>
                </a:solidFill>
              </a:rPr>
              <a:t>aanjager, coördinator en expert (bijv. ROS) en Kennisnetwerk Diëtisten GGOW</a:t>
            </a:r>
          </a:p>
          <a:p>
            <a:pPr marL="202488" indent="-173820">
              <a:buClr>
                <a:srgbClr val="135A80"/>
              </a:buClr>
              <a:buSzPts val="800"/>
            </a:pPr>
            <a:endParaRPr sz="2400" dirty="0">
              <a:solidFill>
                <a:srgbClr val="135A80"/>
              </a:solidFill>
            </a:endParaRPr>
          </a:p>
          <a:p>
            <a:pPr marL="202488" indent="-173820">
              <a:buClr>
                <a:srgbClr val="135A80"/>
              </a:buClr>
              <a:buSzPts val="800"/>
            </a:pPr>
            <a:r>
              <a:rPr lang="nl" sz="2400" dirty="0">
                <a:solidFill>
                  <a:srgbClr val="135A80"/>
                </a:solidFill>
              </a:rPr>
              <a:t>gebruik toolbox op o.a. Kenniscentrumondervoeding.nl (bijv. screeningsinstrumenten, signaleringskaart sociaal domein)</a:t>
            </a:r>
            <a:endParaRPr sz="2400" dirty="0">
              <a:solidFill>
                <a:srgbClr val="135A80"/>
              </a:solidFill>
            </a:endParaRPr>
          </a:p>
          <a:p>
            <a:pPr marL="202488" indent="-97624">
              <a:buSzPts val="800"/>
              <a:buNone/>
            </a:pPr>
            <a:endParaRPr sz="2400" dirty="0">
              <a:solidFill>
                <a:srgbClr val="135A80"/>
              </a:solidFill>
            </a:endParaRPr>
          </a:p>
          <a:p>
            <a:pPr marL="202488" indent="-173820">
              <a:buClr>
                <a:srgbClr val="135A80"/>
              </a:buClr>
              <a:buSzPts val="800"/>
            </a:pPr>
            <a:r>
              <a:rPr lang="nl" sz="2400" dirty="0">
                <a:solidFill>
                  <a:srgbClr val="135A80"/>
                </a:solidFill>
              </a:rPr>
              <a:t>leren in de praktijk en ervaringen uitwisselen</a:t>
            </a:r>
            <a:endParaRPr sz="2400" dirty="0">
              <a:solidFill>
                <a:srgbClr val="135A80"/>
              </a:solidFill>
            </a:endParaRPr>
          </a:p>
        </p:txBody>
      </p:sp>
      <p:sp>
        <p:nvSpPr>
          <p:cNvPr id="2" name="Google Shape;57;p1">
            <a:extLst>
              <a:ext uri="{FF2B5EF4-FFF2-40B4-BE49-F238E27FC236}">
                <a16:creationId xmlns:a16="http://schemas.microsoft.com/office/drawing/2014/main" id="{D42C2B3D-C048-6929-6FFA-7495B5EF10F9}"/>
              </a:ext>
            </a:extLst>
          </p:cNvPr>
          <p:cNvSpPr txBox="1">
            <a:spLocks/>
          </p:cNvSpPr>
          <p:nvPr/>
        </p:nvSpPr>
        <p:spPr bwMode="auto">
          <a:xfrm>
            <a:off x="961259" y="381824"/>
            <a:ext cx="10458576" cy="58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Lst>
        </p:spPr>
        <p:txBody>
          <a:bodyPr spcFirstLastPara="1" vert="horz" wrap="square" lIns="68569" tIns="68569" rIns="68569" bIns="68569" numCol="1" anchor="t" anchorCtr="0" compatLnSpc="1">
            <a:prstTxWarp prst="textNoShape">
              <a:avLst/>
            </a:prstTxWarp>
            <a:noAutofit/>
          </a:bodyPr>
          <a:lstStyle>
            <a:lvl1pPr lvl="0" algn="l" defTabSz="308063" rtl="0" eaLnBrk="1" fontAlgn="base" hangingPunct="1">
              <a:lnSpc>
                <a:spcPct val="100000"/>
              </a:lnSpc>
              <a:spcBef>
                <a:spcPts val="0"/>
              </a:spcBef>
              <a:spcAft>
                <a:spcPts val="0"/>
              </a:spcAft>
              <a:buSzPts val="2800"/>
              <a:buNone/>
              <a:defRPr sz="4219" b="0" i="0" u="none">
                <a:solidFill>
                  <a:srgbClr val="4FAF47"/>
                </a:solidFill>
                <a:latin typeface="Open Sans"/>
                <a:ea typeface="ＭＳ Ｐゴシック" charset="0"/>
                <a:cs typeface="Open Sans"/>
                <a:sym typeface="Helvetica Light" charset="0"/>
              </a:defRPr>
            </a:lvl1pPr>
            <a:lvl2pPr lvl="1" algn="l" defTabSz="308063" rtl="0" eaLnBrk="1" fontAlgn="base" hangingPunct="1">
              <a:lnSpc>
                <a:spcPct val="100000"/>
              </a:lnSpc>
              <a:spcBef>
                <a:spcPts val="0"/>
              </a:spcBef>
              <a:spcAft>
                <a:spcPts val="0"/>
              </a:spcAft>
              <a:buSzPts val="2800"/>
              <a:buNone/>
              <a:defRPr sz="4219">
                <a:solidFill>
                  <a:schemeClr val="tx2"/>
                </a:solidFill>
                <a:latin typeface="+mn-lt"/>
                <a:ea typeface="ＭＳ Ｐゴシック" charset="0"/>
                <a:cs typeface="+mn-cs"/>
                <a:sym typeface="Helvetica Light" charset="0"/>
              </a:defRPr>
            </a:lvl2pPr>
            <a:lvl3pPr lvl="2" algn="l" defTabSz="308063" rtl="0" eaLnBrk="1" fontAlgn="base" hangingPunct="1">
              <a:lnSpc>
                <a:spcPct val="100000"/>
              </a:lnSpc>
              <a:spcBef>
                <a:spcPts val="0"/>
              </a:spcBef>
              <a:spcAft>
                <a:spcPts val="0"/>
              </a:spcAft>
              <a:buSzPts val="2800"/>
              <a:buNone/>
              <a:defRPr sz="4219">
                <a:solidFill>
                  <a:schemeClr val="tx2"/>
                </a:solidFill>
                <a:latin typeface="+mn-lt"/>
                <a:ea typeface="ＭＳ Ｐゴシック" charset="0"/>
                <a:cs typeface="+mn-cs"/>
                <a:sym typeface="Helvetica Light" charset="0"/>
              </a:defRPr>
            </a:lvl3pPr>
            <a:lvl4pPr lvl="3" algn="l" defTabSz="308063" rtl="0" eaLnBrk="1" fontAlgn="base" hangingPunct="1">
              <a:lnSpc>
                <a:spcPct val="100000"/>
              </a:lnSpc>
              <a:spcBef>
                <a:spcPts val="0"/>
              </a:spcBef>
              <a:spcAft>
                <a:spcPts val="0"/>
              </a:spcAft>
              <a:buSzPts val="2800"/>
              <a:buNone/>
              <a:defRPr sz="4219">
                <a:solidFill>
                  <a:schemeClr val="tx2"/>
                </a:solidFill>
                <a:latin typeface="+mn-lt"/>
                <a:ea typeface="ＭＳ Ｐゴシック" charset="0"/>
                <a:cs typeface="+mn-cs"/>
                <a:sym typeface="Helvetica Light" charset="0"/>
              </a:defRPr>
            </a:lvl4pPr>
            <a:lvl5pPr lvl="4" algn="l" defTabSz="308063" rtl="0" eaLnBrk="1" fontAlgn="base" hangingPunct="1">
              <a:lnSpc>
                <a:spcPct val="100000"/>
              </a:lnSpc>
              <a:spcBef>
                <a:spcPts val="0"/>
              </a:spcBef>
              <a:spcAft>
                <a:spcPts val="0"/>
              </a:spcAft>
              <a:buSzPts val="2800"/>
              <a:buNone/>
              <a:defRPr sz="4219">
                <a:solidFill>
                  <a:schemeClr val="tx2"/>
                </a:solidFill>
                <a:latin typeface="+mn-lt"/>
                <a:ea typeface="ＭＳ Ｐゴシック" charset="0"/>
                <a:cs typeface="+mn-cs"/>
                <a:sym typeface="Helvetica Light" charset="0"/>
              </a:defRPr>
            </a:lvl5pPr>
            <a:lvl6pPr lvl="5" indent="602732" algn="l" defTabSz="308063" eaLnBrk="1" hangingPunct="1">
              <a:lnSpc>
                <a:spcPct val="100000"/>
              </a:lnSpc>
              <a:spcBef>
                <a:spcPts val="0"/>
              </a:spcBef>
              <a:spcAft>
                <a:spcPts val="0"/>
              </a:spcAft>
              <a:buSzPts val="2800"/>
              <a:buNone/>
              <a:defRPr sz="4219">
                <a:latin typeface="+mn-lt"/>
                <a:ea typeface="+mn-ea"/>
                <a:cs typeface="+mn-cs"/>
                <a:sym typeface="Helvetica Light"/>
              </a:defRPr>
            </a:lvl6pPr>
            <a:lvl7pPr lvl="6" indent="723279" algn="l" defTabSz="308063" eaLnBrk="1" hangingPunct="1">
              <a:lnSpc>
                <a:spcPct val="100000"/>
              </a:lnSpc>
              <a:spcBef>
                <a:spcPts val="0"/>
              </a:spcBef>
              <a:spcAft>
                <a:spcPts val="0"/>
              </a:spcAft>
              <a:buSzPts val="2800"/>
              <a:buNone/>
              <a:defRPr sz="4219">
                <a:latin typeface="+mn-lt"/>
                <a:ea typeface="+mn-ea"/>
                <a:cs typeface="+mn-cs"/>
                <a:sym typeface="Helvetica Light"/>
              </a:defRPr>
            </a:lvl7pPr>
            <a:lvl8pPr lvl="7" indent="843826" algn="l" defTabSz="308063" eaLnBrk="1" hangingPunct="1">
              <a:lnSpc>
                <a:spcPct val="100000"/>
              </a:lnSpc>
              <a:spcBef>
                <a:spcPts val="0"/>
              </a:spcBef>
              <a:spcAft>
                <a:spcPts val="0"/>
              </a:spcAft>
              <a:buSzPts val="2800"/>
              <a:buNone/>
              <a:defRPr sz="4219">
                <a:latin typeface="+mn-lt"/>
                <a:ea typeface="+mn-ea"/>
                <a:cs typeface="+mn-cs"/>
                <a:sym typeface="Helvetica Light"/>
              </a:defRPr>
            </a:lvl8pPr>
            <a:lvl9pPr lvl="8" indent="964372" algn="l" defTabSz="308063" eaLnBrk="1" hangingPunct="1">
              <a:lnSpc>
                <a:spcPct val="100000"/>
              </a:lnSpc>
              <a:spcBef>
                <a:spcPts val="0"/>
              </a:spcBef>
              <a:spcAft>
                <a:spcPts val="0"/>
              </a:spcAft>
              <a:buSzPts val="2800"/>
              <a:buNone/>
              <a:defRPr sz="4219">
                <a:latin typeface="+mn-lt"/>
                <a:ea typeface="+mn-ea"/>
                <a:cs typeface="+mn-cs"/>
                <a:sym typeface="Helvetica Light"/>
              </a:defRPr>
            </a:lvl9pPr>
          </a:lstStyle>
          <a:p>
            <a:pPr>
              <a:buSzPct val="155555"/>
            </a:pPr>
            <a:r>
              <a:rPr lang="nl-NL" sz="2400" b="1" kern="0" dirty="0" err="1">
                <a:solidFill>
                  <a:schemeClr val="tx2"/>
                </a:solidFill>
              </a:rPr>
              <a:t>Domeinoverstijgende</a:t>
            </a:r>
            <a:r>
              <a:rPr lang="nl-NL" sz="2400" b="1" kern="0" dirty="0">
                <a:solidFill>
                  <a:schemeClr val="tx2"/>
                </a:solidFill>
              </a:rPr>
              <a:t> netwerkaanpak ondervoeding ouderen</a:t>
            </a:r>
            <a:br>
              <a:rPr lang="nl-NL" sz="2400" b="1" kern="0" dirty="0">
                <a:solidFill>
                  <a:srgbClr val="4FAE47"/>
                </a:solidFill>
              </a:rPr>
            </a:br>
            <a:endParaRPr lang="nl-NL" sz="2400" kern="0" dirty="0"/>
          </a:p>
        </p:txBody>
      </p:sp>
    </p:spTree>
    <p:extLst>
      <p:ext uri="{BB962C8B-B14F-4D97-AF65-F5344CB8AC3E}">
        <p14:creationId xmlns:p14="http://schemas.microsoft.com/office/powerpoint/2010/main" val="3152906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293494"/>
            <a:ext cx="12192000" cy="686363"/>
          </a:xfrm>
        </p:spPr>
        <p:txBody>
          <a:bodyPr/>
          <a:lstStyle/>
          <a:p>
            <a:r>
              <a:rPr lang="nl-NL" altLang="nl-NL" sz="4400" b="1" dirty="0">
                <a:ea typeface="ＭＳ Ｐゴシック" pitchFamily="34" charset="-128"/>
              </a:rPr>
              <a:t>Wat gaan we doen?</a:t>
            </a:r>
            <a:endParaRPr lang="nl-NL" sz="4400" b="1" dirty="0"/>
          </a:p>
        </p:txBody>
      </p:sp>
      <p:sp>
        <p:nvSpPr>
          <p:cNvPr id="6146" name="Tijdelijke aanduiding voor inhoud 2"/>
          <p:cNvSpPr>
            <a:spLocks noGrp="1"/>
          </p:cNvSpPr>
          <p:nvPr>
            <p:ph idx="1"/>
          </p:nvPr>
        </p:nvSpPr>
        <p:spPr>
          <a:xfrm>
            <a:off x="1885565" y="1663025"/>
            <a:ext cx="9684135" cy="4471076"/>
          </a:xfrm>
        </p:spPr>
        <p:txBody>
          <a:bodyPr>
            <a:normAutofit/>
          </a:bodyPr>
          <a:lstStyle/>
          <a:p>
            <a:pPr>
              <a:spcBef>
                <a:spcPts val="1200"/>
              </a:spcBef>
              <a:buSzPct val="100000"/>
            </a:pPr>
            <a:r>
              <a:rPr lang="nl-NL" altLang="nl-NL" sz="2800" dirty="0"/>
              <a:t>Hoe vaak komt ondervoeding voor?</a:t>
            </a:r>
          </a:p>
          <a:p>
            <a:pPr>
              <a:spcBef>
                <a:spcPts val="1200"/>
              </a:spcBef>
              <a:buSzPct val="100000"/>
            </a:pPr>
            <a:r>
              <a:rPr lang="nl-NL" altLang="nl-NL" sz="2800" dirty="0"/>
              <a:t>Wat is ondervoeding?</a:t>
            </a:r>
          </a:p>
          <a:p>
            <a:pPr>
              <a:spcBef>
                <a:spcPts val="1200"/>
              </a:spcBef>
              <a:buSzPct val="100000"/>
            </a:pPr>
            <a:r>
              <a:rPr lang="nl-NL" altLang="nl-NL" sz="2800" dirty="0"/>
              <a:t>Wie hebben risico op ondervoeding?</a:t>
            </a:r>
          </a:p>
          <a:p>
            <a:pPr>
              <a:spcBef>
                <a:spcPts val="1200"/>
              </a:spcBef>
              <a:buSzPct val="100000"/>
            </a:pPr>
            <a:r>
              <a:rPr lang="nl-NL" altLang="nl-NL" sz="2800" dirty="0"/>
              <a:t>Screening en behandeling</a:t>
            </a:r>
          </a:p>
          <a:p>
            <a:pPr>
              <a:spcBef>
                <a:spcPts val="1200"/>
              </a:spcBef>
              <a:buSzPct val="100000"/>
            </a:pPr>
            <a:r>
              <a:rPr lang="nl-NL" altLang="nl-NL" sz="2800" dirty="0"/>
              <a:t>Casus </a:t>
            </a:r>
            <a:r>
              <a:rPr lang="nl-NL" altLang="nl-NL" sz="2800" dirty="0" err="1"/>
              <a:t>n.a.v</a:t>
            </a:r>
            <a:r>
              <a:rPr lang="nl-NL" altLang="nl-NL" sz="2800" dirty="0"/>
              <a:t> filmpjes OPEN Rotterdam of een eigen casus</a:t>
            </a:r>
          </a:p>
          <a:p>
            <a:pPr>
              <a:spcBef>
                <a:spcPts val="1200"/>
              </a:spcBef>
              <a:buSzPct val="100000"/>
            </a:pPr>
            <a:r>
              <a:rPr lang="nl-NL" altLang="nl-NL" sz="2800" dirty="0"/>
              <a:t>Multidisciplinaire samenwerking</a:t>
            </a:r>
          </a:p>
          <a:p>
            <a:pPr>
              <a:spcBef>
                <a:spcPts val="1200"/>
              </a:spcBef>
              <a:buSzPct val="100000"/>
            </a:pPr>
            <a:r>
              <a:rPr lang="nl-NL" altLang="nl-NL" sz="2800" dirty="0"/>
              <a:t>Praktische toepassing</a:t>
            </a:r>
          </a:p>
        </p:txBody>
      </p:sp>
    </p:spTree>
    <p:extLst>
      <p:ext uri="{BB962C8B-B14F-4D97-AF65-F5344CB8AC3E}">
        <p14:creationId xmlns:p14="http://schemas.microsoft.com/office/powerpoint/2010/main" val="3228182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g29620898929_1_11"/>
          <p:cNvPicPr preferRelativeResize="0"/>
          <p:nvPr/>
        </p:nvPicPr>
        <p:blipFill rotWithShape="1">
          <a:blip r:embed="rId3">
            <a:alphaModFix/>
          </a:blip>
          <a:srcRect/>
          <a:stretch/>
        </p:blipFill>
        <p:spPr>
          <a:xfrm>
            <a:off x="9516957" y="971550"/>
            <a:ext cx="792806" cy="385050"/>
          </a:xfrm>
          <a:prstGeom prst="rect">
            <a:avLst/>
          </a:prstGeom>
          <a:noFill/>
          <a:ln>
            <a:noFill/>
          </a:ln>
        </p:spPr>
      </p:pic>
      <p:pic>
        <p:nvPicPr>
          <p:cNvPr id="79" name="Google Shape;79;g29620898929_1_11"/>
          <p:cNvPicPr preferRelativeResize="0"/>
          <p:nvPr/>
        </p:nvPicPr>
        <p:blipFill rotWithShape="1">
          <a:blip r:embed="rId4">
            <a:alphaModFix/>
          </a:blip>
          <a:srcRect l="29075" t="28157" r="29071" b="23732"/>
          <a:stretch/>
        </p:blipFill>
        <p:spPr>
          <a:xfrm>
            <a:off x="2269067" y="1085462"/>
            <a:ext cx="7571620" cy="5936227"/>
          </a:xfrm>
          <a:prstGeom prst="rect">
            <a:avLst/>
          </a:prstGeom>
          <a:noFill/>
          <a:ln>
            <a:noFill/>
          </a:ln>
        </p:spPr>
      </p:pic>
      <p:sp>
        <p:nvSpPr>
          <p:cNvPr id="80" name="Google Shape;80;g29620898929_1_11"/>
          <p:cNvSpPr txBox="1">
            <a:spLocks noGrp="1"/>
          </p:cNvSpPr>
          <p:nvPr>
            <p:ph type="title"/>
          </p:nvPr>
        </p:nvSpPr>
        <p:spPr>
          <a:xfrm>
            <a:off x="1639758" y="495737"/>
            <a:ext cx="8520525" cy="589725"/>
          </a:xfrm>
          <a:prstGeom prst="rect">
            <a:avLst/>
          </a:prstGeom>
          <a:noFill/>
          <a:ln>
            <a:noFill/>
          </a:ln>
        </p:spPr>
        <p:txBody>
          <a:bodyPr spcFirstLastPara="1" vert="horz" wrap="square" lIns="68569" tIns="68569" rIns="68569" bIns="68569" numCol="1" anchor="t" anchorCtr="0" compatLnSpc="1">
            <a:prstTxWarp prst="textNoShape">
              <a:avLst/>
            </a:prstTxWarp>
            <a:normAutofit/>
          </a:bodyPr>
          <a:lstStyle/>
          <a:p>
            <a:pPr algn="ctr">
              <a:buSzPts val="3111"/>
            </a:pPr>
            <a:r>
              <a:rPr lang="nl" sz="2400" b="1" dirty="0">
                <a:solidFill>
                  <a:schemeClr val="tx2"/>
                </a:solidFill>
              </a:rPr>
              <a:t>De 4 domeinen van de netwerkaanpak uitgewerkt</a:t>
            </a:r>
            <a:endParaRPr sz="2400" dirty="0">
              <a:solidFill>
                <a:schemeClr val="tx2"/>
              </a:solidFill>
            </a:endParaRPr>
          </a:p>
        </p:txBody>
      </p:sp>
    </p:spTree>
    <p:extLst>
      <p:ext uri="{BB962C8B-B14F-4D97-AF65-F5344CB8AC3E}">
        <p14:creationId xmlns:p14="http://schemas.microsoft.com/office/powerpoint/2010/main" val="4095856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6" name="Google Shape;86;g29620898929_1_17"/>
          <p:cNvPicPr preferRelativeResize="0"/>
          <p:nvPr/>
        </p:nvPicPr>
        <p:blipFill rotWithShape="1">
          <a:blip r:embed="rId3">
            <a:alphaModFix/>
          </a:blip>
          <a:srcRect t="2678" b="2678"/>
          <a:stretch/>
        </p:blipFill>
        <p:spPr>
          <a:xfrm>
            <a:off x="9808030" y="76201"/>
            <a:ext cx="2090056" cy="1992086"/>
          </a:xfrm>
          <a:prstGeom prst="rect">
            <a:avLst/>
          </a:prstGeom>
          <a:noFill/>
          <a:ln>
            <a:noFill/>
          </a:ln>
        </p:spPr>
      </p:pic>
      <p:sp>
        <p:nvSpPr>
          <p:cNvPr id="87" name="Google Shape;87;g29620898929_1_17"/>
          <p:cNvSpPr txBox="1"/>
          <p:nvPr/>
        </p:nvSpPr>
        <p:spPr>
          <a:xfrm>
            <a:off x="396793" y="2068287"/>
            <a:ext cx="11398414" cy="5135709"/>
          </a:xfrm>
          <a:prstGeom prst="rect">
            <a:avLst/>
          </a:prstGeom>
          <a:noFill/>
          <a:ln>
            <a:noFill/>
          </a:ln>
        </p:spPr>
        <p:txBody>
          <a:bodyPr spcFirstLastPara="1" wrap="square" lIns="68569" tIns="68569" rIns="68569" bIns="68569" anchor="t" anchorCtr="0">
            <a:noAutofit/>
          </a:bodyPr>
          <a:lstStyle/>
          <a:p>
            <a:pPr>
              <a:lnSpc>
                <a:spcPct val="108000"/>
              </a:lnSpc>
              <a:buClr>
                <a:schemeClr val="dk1"/>
              </a:buClr>
              <a:buSzPts val="1100"/>
            </a:pPr>
            <a:r>
              <a:rPr lang="nl" sz="2400" b="1" dirty="0">
                <a:solidFill>
                  <a:srgbClr val="135A80"/>
                </a:solidFill>
              </a:rPr>
              <a:t>Bewustwording</a:t>
            </a:r>
            <a:r>
              <a:rPr lang="nl" sz="2400" dirty="0">
                <a:solidFill>
                  <a:srgbClr val="135A80"/>
                </a:solidFill>
              </a:rPr>
              <a:t> is essentieel </a:t>
            </a:r>
          </a:p>
          <a:p>
            <a:pPr>
              <a:lnSpc>
                <a:spcPct val="108000"/>
              </a:lnSpc>
              <a:buClr>
                <a:schemeClr val="dk1"/>
              </a:buClr>
              <a:buSzPts val="1100"/>
            </a:pPr>
            <a:endParaRPr lang="nl" sz="2400" b="1" i="1" dirty="0">
              <a:solidFill>
                <a:srgbClr val="135A80"/>
              </a:solidFill>
            </a:endParaRPr>
          </a:p>
          <a:p>
            <a:pPr>
              <a:lnSpc>
                <a:spcPct val="108000"/>
              </a:lnSpc>
              <a:buClr>
                <a:schemeClr val="dk1"/>
              </a:buClr>
              <a:buSzPts val="1100"/>
            </a:pPr>
            <a:r>
              <a:rPr lang="nl" sz="2400" b="1" i="1" dirty="0">
                <a:solidFill>
                  <a:srgbClr val="135A80"/>
                </a:solidFill>
              </a:rPr>
              <a:t>Aanbevelingen gericht op ouderen:</a:t>
            </a:r>
            <a:endParaRPr sz="2400" b="1" i="1" dirty="0">
              <a:solidFill>
                <a:srgbClr val="135A80"/>
              </a:solidFill>
            </a:endParaRPr>
          </a:p>
          <a:p>
            <a:pPr>
              <a:lnSpc>
                <a:spcPct val="108000"/>
              </a:lnSpc>
            </a:pPr>
            <a:r>
              <a:rPr lang="nl" sz="2400" dirty="0">
                <a:solidFill>
                  <a:srgbClr val="135A80"/>
                </a:solidFill>
              </a:rPr>
              <a:t>Organiseer activiteiten om bewustwording te creëren en kennis over ondervoeding te vergroten. </a:t>
            </a:r>
          </a:p>
          <a:p>
            <a:pPr>
              <a:lnSpc>
                <a:spcPct val="108000"/>
              </a:lnSpc>
            </a:pPr>
            <a:br>
              <a:rPr lang="nl" sz="2400" dirty="0">
                <a:solidFill>
                  <a:srgbClr val="135A80"/>
                </a:solidFill>
              </a:rPr>
            </a:br>
            <a:endParaRPr sz="900" dirty="0">
              <a:solidFill>
                <a:srgbClr val="135A80"/>
              </a:solidFill>
            </a:endParaRPr>
          </a:p>
        </p:txBody>
      </p:sp>
      <p:sp>
        <p:nvSpPr>
          <p:cNvPr id="88" name="Google Shape;88;g29620898929_1_17"/>
          <p:cNvSpPr txBox="1">
            <a:spLocks noGrp="1"/>
          </p:cNvSpPr>
          <p:nvPr>
            <p:ph type="title"/>
          </p:nvPr>
        </p:nvSpPr>
        <p:spPr>
          <a:xfrm>
            <a:off x="1789238" y="365673"/>
            <a:ext cx="8520525" cy="589725"/>
          </a:xfrm>
          <a:prstGeom prst="rect">
            <a:avLst/>
          </a:prstGeom>
          <a:noFill/>
          <a:ln>
            <a:noFill/>
          </a:ln>
        </p:spPr>
        <p:txBody>
          <a:bodyPr spcFirstLastPara="1" vert="horz" wrap="square" lIns="68569" tIns="68569" rIns="68569" bIns="68569" numCol="1" anchor="t" anchorCtr="0" compatLnSpc="1">
            <a:prstTxWarp prst="textNoShape">
              <a:avLst/>
            </a:prstTxWarp>
            <a:normAutofit/>
          </a:bodyPr>
          <a:lstStyle/>
          <a:p>
            <a:pPr>
              <a:buSzPts val="3111"/>
            </a:pPr>
            <a:r>
              <a:rPr lang="nl" sz="2400" b="1" dirty="0">
                <a:solidFill>
                  <a:schemeClr val="tx2"/>
                </a:solidFill>
              </a:rPr>
              <a:t>Domein: ouderen</a:t>
            </a:r>
            <a:endParaRPr lang="nl-NL" sz="2400" dirty="0">
              <a:solidFill>
                <a:schemeClr val="tx2"/>
              </a:solidFill>
            </a:endParaRPr>
          </a:p>
        </p:txBody>
      </p:sp>
    </p:spTree>
    <p:extLst>
      <p:ext uri="{BB962C8B-B14F-4D97-AF65-F5344CB8AC3E}">
        <p14:creationId xmlns:p14="http://schemas.microsoft.com/office/powerpoint/2010/main" val="2788023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4" name="Google Shape;94;g29620898929_1_74"/>
          <p:cNvPicPr preferRelativeResize="0"/>
          <p:nvPr/>
        </p:nvPicPr>
        <p:blipFill rotWithShape="1">
          <a:blip r:embed="rId3">
            <a:alphaModFix/>
          </a:blip>
          <a:srcRect t="2678" b="2678"/>
          <a:stretch/>
        </p:blipFill>
        <p:spPr>
          <a:xfrm>
            <a:off x="9880307" y="301280"/>
            <a:ext cx="1985121" cy="1908089"/>
          </a:xfrm>
          <a:prstGeom prst="rect">
            <a:avLst/>
          </a:prstGeom>
          <a:noFill/>
          <a:ln>
            <a:noFill/>
          </a:ln>
        </p:spPr>
      </p:pic>
      <p:sp>
        <p:nvSpPr>
          <p:cNvPr id="95" name="Google Shape;95;g29620898929_1_74"/>
          <p:cNvSpPr txBox="1"/>
          <p:nvPr/>
        </p:nvSpPr>
        <p:spPr>
          <a:xfrm>
            <a:off x="860522" y="2004832"/>
            <a:ext cx="11004906" cy="4705187"/>
          </a:xfrm>
          <a:prstGeom prst="rect">
            <a:avLst/>
          </a:prstGeom>
          <a:noFill/>
          <a:ln>
            <a:noFill/>
          </a:ln>
        </p:spPr>
        <p:txBody>
          <a:bodyPr spcFirstLastPara="1" wrap="square" lIns="68569" tIns="68569" rIns="68569" bIns="68569" anchor="t" anchorCtr="0">
            <a:noAutofit/>
          </a:bodyPr>
          <a:lstStyle/>
          <a:p>
            <a:pPr>
              <a:lnSpc>
                <a:spcPct val="108000"/>
              </a:lnSpc>
              <a:buClr>
                <a:schemeClr val="dk1"/>
              </a:buClr>
              <a:buSzPts val="1100"/>
            </a:pPr>
            <a:r>
              <a:rPr lang="nl-NL" sz="2400" dirty="0">
                <a:solidFill>
                  <a:srgbClr val="135A80"/>
                </a:solidFill>
              </a:rPr>
              <a:t>Bij </a:t>
            </a:r>
            <a:r>
              <a:rPr lang="nl-NL" sz="2400" b="1" dirty="0">
                <a:solidFill>
                  <a:srgbClr val="135A80"/>
                </a:solidFill>
              </a:rPr>
              <a:t>bewustwording</a:t>
            </a:r>
            <a:r>
              <a:rPr lang="nl-NL" sz="2400" dirty="0">
                <a:solidFill>
                  <a:srgbClr val="135A80"/>
                </a:solidFill>
              </a:rPr>
              <a:t> en </a:t>
            </a:r>
            <a:r>
              <a:rPr lang="nl-NL" sz="2400" b="1" dirty="0" err="1">
                <a:solidFill>
                  <a:srgbClr val="135A80"/>
                </a:solidFill>
              </a:rPr>
              <a:t>vroegsignalering</a:t>
            </a:r>
            <a:r>
              <a:rPr lang="nl-NL" sz="2400" dirty="0">
                <a:solidFill>
                  <a:srgbClr val="135A80"/>
                </a:solidFill>
              </a:rPr>
              <a:t> van ondervoeding is de inzet van informele zorg nodig. </a:t>
            </a:r>
          </a:p>
          <a:p>
            <a:pPr>
              <a:lnSpc>
                <a:spcPct val="108000"/>
              </a:lnSpc>
              <a:buClr>
                <a:schemeClr val="dk1"/>
              </a:buClr>
              <a:buSzPts val="1100"/>
            </a:pPr>
            <a:endParaRPr lang="nl-NL" sz="2400" dirty="0">
              <a:solidFill>
                <a:srgbClr val="135A80"/>
              </a:solidFill>
            </a:endParaRPr>
          </a:p>
          <a:p>
            <a:pPr>
              <a:lnSpc>
                <a:spcPct val="108000"/>
              </a:lnSpc>
              <a:buClr>
                <a:schemeClr val="dk1"/>
              </a:buClr>
              <a:buSzPts val="1100"/>
            </a:pPr>
            <a:r>
              <a:rPr lang="nl-NL" sz="2400" b="1" i="1" dirty="0">
                <a:solidFill>
                  <a:srgbClr val="135A80"/>
                </a:solidFill>
              </a:rPr>
              <a:t>Aanbevelingen gericht op informele zorg</a:t>
            </a:r>
          </a:p>
          <a:p>
            <a:pPr>
              <a:lnSpc>
                <a:spcPct val="108000"/>
              </a:lnSpc>
              <a:buClr>
                <a:schemeClr val="dk1"/>
              </a:buClr>
              <a:buSzPts val="1100"/>
            </a:pPr>
            <a:r>
              <a:rPr lang="nl-NL" sz="2400" dirty="0">
                <a:solidFill>
                  <a:srgbClr val="135A80"/>
                </a:solidFill>
              </a:rPr>
              <a:t>Organiseer activiteiten om de bewustwording en kennis over ondervoeding te vergroten. Ondersteun bij de ontwikkeling van signaleringsvaardigheden. </a:t>
            </a:r>
          </a:p>
          <a:p>
            <a:pPr>
              <a:lnSpc>
                <a:spcPct val="108000"/>
              </a:lnSpc>
              <a:buClr>
                <a:schemeClr val="dk1"/>
              </a:buClr>
              <a:buSzPts val="1100"/>
            </a:pPr>
            <a:br>
              <a:rPr lang="nl-NL" sz="2400" dirty="0">
                <a:solidFill>
                  <a:srgbClr val="135A80"/>
                </a:solidFill>
              </a:rPr>
            </a:br>
            <a:endParaRPr sz="2400" dirty="0">
              <a:solidFill>
                <a:srgbClr val="135A80"/>
              </a:solidFill>
            </a:endParaRPr>
          </a:p>
        </p:txBody>
      </p:sp>
      <p:sp>
        <p:nvSpPr>
          <p:cNvPr id="96" name="Google Shape;96;g29620898929_1_74"/>
          <p:cNvSpPr txBox="1">
            <a:spLocks noGrp="1"/>
          </p:cNvSpPr>
          <p:nvPr>
            <p:ph type="title"/>
          </p:nvPr>
        </p:nvSpPr>
        <p:spPr>
          <a:xfrm>
            <a:off x="1475743" y="301280"/>
            <a:ext cx="9240514" cy="589725"/>
          </a:xfrm>
          <a:prstGeom prst="rect">
            <a:avLst/>
          </a:prstGeom>
          <a:noFill/>
          <a:ln>
            <a:noFill/>
          </a:ln>
        </p:spPr>
        <p:txBody>
          <a:bodyPr spcFirstLastPara="1" vert="horz" wrap="square" lIns="68569" tIns="68569" rIns="68569" bIns="68569" numCol="1" anchor="t" anchorCtr="0" compatLnSpc="1">
            <a:prstTxWarp prst="textNoShape">
              <a:avLst/>
            </a:prstTxWarp>
            <a:noAutofit/>
          </a:bodyPr>
          <a:lstStyle/>
          <a:p>
            <a:pPr>
              <a:buSzPts val="3111"/>
            </a:pPr>
            <a:r>
              <a:rPr lang="nl" sz="2400" b="1" dirty="0">
                <a:solidFill>
                  <a:schemeClr val="tx2"/>
                </a:solidFill>
              </a:rPr>
              <a:t>Domein: informele zorg</a:t>
            </a:r>
            <a:endParaRPr sz="2400" b="1" dirty="0">
              <a:solidFill>
                <a:schemeClr val="tx2"/>
              </a:solidFill>
            </a:endParaRPr>
          </a:p>
          <a:p>
            <a:pPr>
              <a:buSzPts val="3111"/>
            </a:pPr>
            <a:r>
              <a:rPr lang="nl" sz="2400" b="1" dirty="0">
                <a:solidFill>
                  <a:schemeClr val="tx2"/>
                </a:solidFill>
              </a:rPr>
              <a:t>o.a. naasten, mantelzorgers en vrijwilligers</a:t>
            </a:r>
            <a:endParaRPr sz="2400" b="1" dirty="0">
              <a:solidFill>
                <a:schemeClr val="tx2"/>
              </a:solidFill>
            </a:endParaRPr>
          </a:p>
        </p:txBody>
      </p:sp>
    </p:spTree>
    <p:extLst>
      <p:ext uri="{BB962C8B-B14F-4D97-AF65-F5344CB8AC3E}">
        <p14:creationId xmlns:p14="http://schemas.microsoft.com/office/powerpoint/2010/main" val="28923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2" name="Google Shape;102;g29620898929_1_81"/>
          <p:cNvPicPr preferRelativeResize="0"/>
          <p:nvPr/>
        </p:nvPicPr>
        <p:blipFill rotWithShape="1">
          <a:blip r:embed="rId3">
            <a:alphaModFix/>
          </a:blip>
          <a:srcRect t="2678" b="2678"/>
          <a:stretch/>
        </p:blipFill>
        <p:spPr>
          <a:xfrm>
            <a:off x="10427314" y="693134"/>
            <a:ext cx="1579629" cy="1407346"/>
          </a:xfrm>
          <a:prstGeom prst="rect">
            <a:avLst/>
          </a:prstGeom>
          <a:noFill/>
          <a:ln>
            <a:noFill/>
          </a:ln>
        </p:spPr>
      </p:pic>
      <p:sp>
        <p:nvSpPr>
          <p:cNvPr id="103" name="Google Shape;103;g29620898929_1_81"/>
          <p:cNvSpPr txBox="1"/>
          <p:nvPr/>
        </p:nvSpPr>
        <p:spPr>
          <a:xfrm>
            <a:off x="385547" y="1951443"/>
            <a:ext cx="10972985" cy="4328269"/>
          </a:xfrm>
          <a:prstGeom prst="rect">
            <a:avLst/>
          </a:prstGeom>
          <a:noFill/>
          <a:ln>
            <a:noFill/>
          </a:ln>
        </p:spPr>
        <p:txBody>
          <a:bodyPr spcFirstLastPara="1" wrap="square" lIns="68569" tIns="68569" rIns="68569" bIns="68569" anchor="t" anchorCtr="0">
            <a:noAutofit/>
          </a:bodyPr>
          <a:lstStyle/>
          <a:p>
            <a:pPr>
              <a:lnSpc>
                <a:spcPct val="108000"/>
              </a:lnSpc>
              <a:buClr>
                <a:schemeClr val="dk1"/>
              </a:buClr>
              <a:buSzPts val="1100"/>
            </a:pPr>
            <a:r>
              <a:rPr lang="nl" sz="2400" b="1" dirty="0">
                <a:solidFill>
                  <a:srgbClr val="135A80"/>
                </a:solidFill>
              </a:rPr>
              <a:t>Bewustwording</a:t>
            </a:r>
            <a:r>
              <a:rPr lang="nl" sz="2400" dirty="0">
                <a:solidFill>
                  <a:srgbClr val="135A80"/>
                </a:solidFill>
              </a:rPr>
              <a:t> en </a:t>
            </a:r>
            <a:r>
              <a:rPr lang="nl" sz="2400" b="1" dirty="0">
                <a:solidFill>
                  <a:srgbClr val="135A80"/>
                </a:solidFill>
              </a:rPr>
              <a:t>vroegsignalering:</a:t>
            </a:r>
            <a:r>
              <a:rPr lang="nl" sz="2400" dirty="0">
                <a:solidFill>
                  <a:srgbClr val="135A80"/>
                </a:solidFill>
              </a:rPr>
              <a:t> inzet van het sociaal domein is van groot belang voor het voorkomen of tijdig herkennen van ondervoeding.</a:t>
            </a:r>
            <a:endParaRPr sz="2400" dirty="0">
              <a:solidFill>
                <a:srgbClr val="135A80"/>
              </a:solidFill>
            </a:endParaRPr>
          </a:p>
          <a:p>
            <a:pPr>
              <a:lnSpc>
                <a:spcPct val="108000"/>
              </a:lnSpc>
              <a:buClr>
                <a:schemeClr val="dk1"/>
              </a:buClr>
              <a:buSzPts val="1100"/>
            </a:pPr>
            <a:endParaRPr sz="2400" dirty="0">
              <a:solidFill>
                <a:srgbClr val="135A80"/>
              </a:solidFill>
            </a:endParaRPr>
          </a:p>
          <a:p>
            <a:pPr>
              <a:lnSpc>
                <a:spcPct val="108000"/>
              </a:lnSpc>
              <a:buClr>
                <a:schemeClr val="dk1"/>
              </a:buClr>
              <a:buSzPts val="1100"/>
            </a:pPr>
            <a:r>
              <a:rPr lang="nl" sz="2400" b="1" i="1" dirty="0">
                <a:solidFill>
                  <a:srgbClr val="135A80"/>
                </a:solidFill>
              </a:rPr>
              <a:t>Aanbevelingen gericht op sociaal domein</a:t>
            </a:r>
            <a:endParaRPr sz="2400" b="1" i="1" dirty="0">
              <a:solidFill>
                <a:srgbClr val="135A80"/>
              </a:solidFill>
            </a:endParaRPr>
          </a:p>
          <a:p>
            <a:pPr>
              <a:lnSpc>
                <a:spcPct val="108000"/>
              </a:lnSpc>
              <a:buClr>
                <a:schemeClr val="dk1"/>
              </a:buClr>
              <a:buSzPts val="1100"/>
            </a:pPr>
            <a:r>
              <a:rPr lang="nl" sz="2400" dirty="0">
                <a:solidFill>
                  <a:srgbClr val="135A80"/>
                </a:solidFill>
              </a:rPr>
              <a:t>Vergroot de bewustwording, kennis over ondervoeding en de signaleringsvaardigheden van professionals in het sociaal domein zodat (het risico op) ondervoeding vroegtijdig wordt herkend.</a:t>
            </a:r>
          </a:p>
          <a:p>
            <a:pPr>
              <a:lnSpc>
                <a:spcPct val="108000"/>
              </a:lnSpc>
              <a:buClr>
                <a:schemeClr val="dk1"/>
              </a:buClr>
              <a:buSzPts val="1100"/>
            </a:pPr>
            <a:r>
              <a:rPr lang="nl" sz="2400" dirty="0">
                <a:solidFill>
                  <a:srgbClr val="135A80"/>
                </a:solidFill>
              </a:rPr>
              <a:t> </a:t>
            </a:r>
            <a:br>
              <a:rPr lang="nl" sz="2400" dirty="0">
                <a:solidFill>
                  <a:srgbClr val="135A80"/>
                </a:solidFill>
              </a:rPr>
            </a:br>
            <a:endParaRPr sz="900" dirty="0">
              <a:solidFill>
                <a:srgbClr val="135A80"/>
              </a:solidFill>
            </a:endParaRPr>
          </a:p>
        </p:txBody>
      </p:sp>
      <p:sp>
        <p:nvSpPr>
          <p:cNvPr id="104" name="Google Shape;104;g29620898929_1_81"/>
          <p:cNvSpPr txBox="1">
            <a:spLocks noGrp="1"/>
          </p:cNvSpPr>
          <p:nvPr>
            <p:ph type="title"/>
          </p:nvPr>
        </p:nvSpPr>
        <p:spPr>
          <a:xfrm>
            <a:off x="1316764" y="398271"/>
            <a:ext cx="9993713" cy="589725"/>
          </a:xfrm>
          <a:prstGeom prst="rect">
            <a:avLst/>
          </a:prstGeom>
          <a:noFill/>
          <a:ln>
            <a:noFill/>
          </a:ln>
        </p:spPr>
        <p:txBody>
          <a:bodyPr spcFirstLastPara="1" vert="horz" wrap="square" lIns="68569" tIns="68569" rIns="68569" bIns="68569" numCol="1" anchor="t" anchorCtr="0" compatLnSpc="1">
            <a:prstTxWarp prst="textNoShape">
              <a:avLst/>
            </a:prstTxWarp>
            <a:normAutofit/>
          </a:bodyPr>
          <a:lstStyle/>
          <a:p>
            <a:pPr>
              <a:buSzPct val="155555"/>
            </a:pPr>
            <a:r>
              <a:rPr lang="nl" sz="2400" b="1" dirty="0">
                <a:solidFill>
                  <a:schemeClr val="tx2"/>
                </a:solidFill>
              </a:rPr>
              <a:t>Sociaal domein</a:t>
            </a:r>
            <a:endParaRPr sz="1500" b="1" dirty="0">
              <a:solidFill>
                <a:srgbClr val="135A80"/>
              </a:solidFill>
            </a:endParaRPr>
          </a:p>
        </p:txBody>
      </p:sp>
    </p:spTree>
    <p:extLst>
      <p:ext uri="{BB962C8B-B14F-4D97-AF65-F5344CB8AC3E}">
        <p14:creationId xmlns:p14="http://schemas.microsoft.com/office/powerpoint/2010/main" val="1140441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10" name="Google Shape;110;g296462bed08_0_0"/>
          <p:cNvPicPr preferRelativeResize="0"/>
          <p:nvPr/>
        </p:nvPicPr>
        <p:blipFill rotWithShape="1">
          <a:blip r:embed="rId3">
            <a:alphaModFix/>
          </a:blip>
          <a:srcRect t="2678" b="2678"/>
          <a:stretch/>
        </p:blipFill>
        <p:spPr>
          <a:xfrm>
            <a:off x="10470526" y="611303"/>
            <a:ext cx="1481657" cy="1385575"/>
          </a:xfrm>
          <a:prstGeom prst="rect">
            <a:avLst/>
          </a:prstGeom>
          <a:noFill/>
          <a:ln>
            <a:noFill/>
          </a:ln>
        </p:spPr>
      </p:pic>
      <p:sp>
        <p:nvSpPr>
          <p:cNvPr id="111" name="Google Shape;111;g296462bed08_0_0"/>
          <p:cNvSpPr txBox="1"/>
          <p:nvPr/>
        </p:nvSpPr>
        <p:spPr>
          <a:xfrm>
            <a:off x="850544" y="1304090"/>
            <a:ext cx="10901745" cy="4528294"/>
          </a:xfrm>
          <a:prstGeom prst="rect">
            <a:avLst/>
          </a:prstGeom>
          <a:noFill/>
          <a:ln>
            <a:noFill/>
          </a:ln>
        </p:spPr>
        <p:txBody>
          <a:bodyPr spcFirstLastPara="1" wrap="square" lIns="68569" tIns="68569" rIns="68569" bIns="68569" anchor="t" anchorCtr="0">
            <a:noAutofit/>
          </a:bodyPr>
          <a:lstStyle/>
          <a:p>
            <a:pPr>
              <a:lnSpc>
                <a:spcPct val="108000"/>
              </a:lnSpc>
              <a:buClr>
                <a:schemeClr val="dk1"/>
              </a:buClr>
              <a:buSzPts val="1100"/>
            </a:pPr>
            <a:r>
              <a:rPr lang="nl" sz="2400" dirty="0">
                <a:solidFill>
                  <a:srgbClr val="135A80"/>
                </a:solidFill>
              </a:rPr>
              <a:t>Behandeling is multi-/interdisciplinair</a:t>
            </a:r>
          </a:p>
          <a:p>
            <a:pPr>
              <a:lnSpc>
                <a:spcPct val="108000"/>
              </a:lnSpc>
              <a:buClr>
                <a:schemeClr val="dk1"/>
              </a:buClr>
              <a:buSzPts val="1100"/>
            </a:pPr>
            <a:endParaRPr lang="nl" sz="2400" b="1" dirty="0">
              <a:solidFill>
                <a:srgbClr val="135A80"/>
              </a:solidFill>
            </a:endParaRPr>
          </a:p>
          <a:p>
            <a:pPr>
              <a:lnSpc>
                <a:spcPct val="108000"/>
              </a:lnSpc>
              <a:buClr>
                <a:schemeClr val="dk1"/>
              </a:buClr>
              <a:buSzPts val="1100"/>
            </a:pPr>
            <a:r>
              <a:rPr lang="nl-NL" sz="2400" b="1" i="1" dirty="0">
                <a:solidFill>
                  <a:srgbClr val="135A80"/>
                </a:solidFill>
              </a:rPr>
              <a:t>Aanbevelingen gericht op zorg domein</a:t>
            </a:r>
          </a:p>
          <a:p>
            <a:pPr>
              <a:lnSpc>
                <a:spcPct val="108000"/>
              </a:lnSpc>
              <a:buClr>
                <a:schemeClr val="dk1"/>
              </a:buClr>
              <a:buSzPts val="1100"/>
            </a:pPr>
            <a:r>
              <a:rPr lang="nl-NL" sz="2400" dirty="0">
                <a:solidFill>
                  <a:srgbClr val="135A80"/>
                </a:solidFill>
              </a:rPr>
              <a:t>Vergroot de bewustwording, kennis over ondervoeding en de signaleringsvaardigheden. </a:t>
            </a:r>
          </a:p>
          <a:p>
            <a:pPr>
              <a:lnSpc>
                <a:spcPct val="108000"/>
              </a:lnSpc>
              <a:buClr>
                <a:schemeClr val="dk1"/>
              </a:buClr>
              <a:buSzPts val="1100"/>
            </a:pPr>
            <a:br>
              <a:rPr lang="nl-NL" sz="2400" dirty="0">
                <a:solidFill>
                  <a:srgbClr val="135A80"/>
                </a:solidFill>
              </a:rPr>
            </a:br>
            <a:endParaRPr sz="900" dirty="0">
              <a:solidFill>
                <a:srgbClr val="135A80"/>
              </a:solidFill>
            </a:endParaRPr>
          </a:p>
        </p:txBody>
      </p:sp>
      <p:sp>
        <p:nvSpPr>
          <p:cNvPr id="112" name="Google Shape;112;g296462bed08_0_0"/>
          <p:cNvSpPr txBox="1">
            <a:spLocks noGrp="1"/>
          </p:cNvSpPr>
          <p:nvPr>
            <p:ph type="title"/>
          </p:nvPr>
        </p:nvSpPr>
        <p:spPr>
          <a:xfrm>
            <a:off x="1950001" y="546000"/>
            <a:ext cx="8520525" cy="589725"/>
          </a:xfrm>
          <a:prstGeom prst="rect">
            <a:avLst/>
          </a:prstGeom>
          <a:noFill/>
          <a:ln>
            <a:noFill/>
          </a:ln>
        </p:spPr>
        <p:txBody>
          <a:bodyPr spcFirstLastPara="1" vert="horz" wrap="square" lIns="68569" tIns="68569" rIns="68569" bIns="68569" numCol="1" anchor="t" anchorCtr="0" compatLnSpc="1">
            <a:prstTxWarp prst="textNoShape">
              <a:avLst/>
            </a:prstTxWarp>
            <a:normAutofit/>
          </a:bodyPr>
          <a:lstStyle/>
          <a:p>
            <a:pPr>
              <a:buSzPct val="155555"/>
            </a:pPr>
            <a:r>
              <a:rPr lang="nl" sz="2400" b="1" dirty="0">
                <a:solidFill>
                  <a:schemeClr val="tx2"/>
                </a:solidFill>
              </a:rPr>
              <a:t>Zorg domein </a:t>
            </a:r>
            <a:endParaRPr sz="2400" b="1" dirty="0">
              <a:solidFill>
                <a:schemeClr val="tx2"/>
              </a:solidFill>
            </a:endParaRPr>
          </a:p>
          <a:p>
            <a:pPr>
              <a:buSzPct val="155555"/>
            </a:pPr>
            <a:endParaRPr sz="1500" b="1" dirty="0">
              <a:solidFill>
                <a:srgbClr val="135A80"/>
              </a:solidFill>
            </a:endParaRPr>
          </a:p>
        </p:txBody>
      </p:sp>
    </p:spTree>
    <p:extLst>
      <p:ext uri="{BB962C8B-B14F-4D97-AF65-F5344CB8AC3E}">
        <p14:creationId xmlns:p14="http://schemas.microsoft.com/office/powerpoint/2010/main" val="1467261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BAB2FBE-3BFC-1216-63EF-1772F17554C4}"/>
              </a:ext>
            </a:extLst>
          </p:cNvPr>
          <p:cNvPicPr>
            <a:picLocks noChangeAspect="1"/>
          </p:cNvPicPr>
          <p:nvPr/>
        </p:nvPicPr>
        <p:blipFill>
          <a:blip r:embed="rId2"/>
          <a:stretch>
            <a:fillRect/>
          </a:stretch>
        </p:blipFill>
        <p:spPr>
          <a:xfrm>
            <a:off x="638039" y="1238196"/>
            <a:ext cx="10915921" cy="5307260"/>
          </a:xfrm>
          <a:prstGeom prst="rect">
            <a:avLst/>
          </a:prstGeom>
        </p:spPr>
      </p:pic>
      <p:sp>
        <p:nvSpPr>
          <p:cNvPr id="6" name="Google Shape;118;g29620898929_1_29">
            <a:extLst>
              <a:ext uri="{FF2B5EF4-FFF2-40B4-BE49-F238E27FC236}">
                <a16:creationId xmlns:a16="http://schemas.microsoft.com/office/drawing/2014/main" id="{D7776B59-8678-9435-FADC-B043F0402B73}"/>
              </a:ext>
            </a:extLst>
          </p:cNvPr>
          <p:cNvSpPr txBox="1">
            <a:spLocks noGrp="1"/>
          </p:cNvSpPr>
          <p:nvPr>
            <p:ph type="title"/>
          </p:nvPr>
        </p:nvSpPr>
        <p:spPr>
          <a:xfrm>
            <a:off x="1889537" y="540105"/>
            <a:ext cx="8520525" cy="589725"/>
          </a:xfrm>
          <a:prstGeom prst="rect">
            <a:avLst/>
          </a:prstGeom>
          <a:noFill/>
          <a:ln>
            <a:noFill/>
          </a:ln>
        </p:spPr>
        <p:txBody>
          <a:bodyPr spcFirstLastPara="1" vert="horz" wrap="square" lIns="68569" tIns="68569" rIns="68569" bIns="68569" numCol="1" anchor="t" anchorCtr="0" compatLnSpc="1">
            <a:prstTxWarp prst="textNoShape">
              <a:avLst/>
            </a:prstTxWarp>
            <a:normAutofit/>
          </a:bodyPr>
          <a:lstStyle/>
          <a:p>
            <a:pPr>
              <a:buSzPts val="3111"/>
            </a:pPr>
            <a:r>
              <a:rPr lang="nl" sz="2400" b="1" dirty="0">
                <a:solidFill>
                  <a:schemeClr val="tx2"/>
                </a:solidFill>
              </a:rPr>
              <a:t>Een overzicht van tools voor alle 4 domeinen</a:t>
            </a:r>
            <a:endParaRPr sz="2400" dirty="0">
              <a:solidFill>
                <a:schemeClr val="tx2"/>
              </a:solidFill>
            </a:endParaRPr>
          </a:p>
        </p:txBody>
      </p:sp>
    </p:spTree>
    <p:extLst>
      <p:ext uri="{BB962C8B-B14F-4D97-AF65-F5344CB8AC3E}">
        <p14:creationId xmlns:p14="http://schemas.microsoft.com/office/powerpoint/2010/main" val="1528986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D0B60D8-D376-CB44-F34F-D8ED1C5E89A5}"/>
              </a:ext>
            </a:extLst>
          </p:cNvPr>
          <p:cNvPicPr>
            <a:picLocks noChangeAspect="1"/>
          </p:cNvPicPr>
          <p:nvPr/>
        </p:nvPicPr>
        <p:blipFill>
          <a:blip r:embed="rId3"/>
          <a:stretch>
            <a:fillRect/>
          </a:stretch>
        </p:blipFill>
        <p:spPr>
          <a:xfrm>
            <a:off x="3635765" y="180911"/>
            <a:ext cx="3057092" cy="3733729"/>
          </a:xfrm>
          <a:prstGeom prst="rect">
            <a:avLst/>
          </a:prstGeom>
        </p:spPr>
      </p:pic>
      <p:pic>
        <p:nvPicPr>
          <p:cNvPr id="7" name="Afbeelding 6">
            <a:extLst>
              <a:ext uri="{FF2B5EF4-FFF2-40B4-BE49-F238E27FC236}">
                <a16:creationId xmlns:a16="http://schemas.microsoft.com/office/drawing/2014/main" id="{5E8ABAA5-7C66-086D-E0B1-0532C8DE9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63" y="5752884"/>
            <a:ext cx="1684482" cy="823524"/>
          </a:xfrm>
          <a:prstGeom prst="rect">
            <a:avLst/>
          </a:prstGeom>
        </p:spPr>
      </p:pic>
      <p:pic>
        <p:nvPicPr>
          <p:cNvPr id="8" name="Afbeelding 7">
            <a:extLst>
              <a:ext uri="{FF2B5EF4-FFF2-40B4-BE49-F238E27FC236}">
                <a16:creationId xmlns:a16="http://schemas.microsoft.com/office/drawing/2014/main" id="{2DF900BB-CC62-DF9E-49EE-ECD7AACE6BF3}"/>
              </a:ext>
            </a:extLst>
          </p:cNvPr>
          <p:cNvPicPr>
            <a:picLocks noChangeAspect="1"/>
          </p:cNvPicPr>
          <p:nvPr/>
        </p:nvPicPr>
        <p:blipFill>
          <a:blip r:embed="rId5"/>
          <a:stretch>
            <a:fillRect/>
          </a:stretch>
        </p:blipFill>
        <p:spPr>
          <a:xfrm rot="20511179">
            <a:off x="490658" y="1161330"/>
            <a:ext cx="3743303" cy="2675492"/>
          </a:xfrm>
          <a:prstGeom prst="rect">
            <a:avLst/>
          </a:prstGeom>
        </p:spPr>
      </p:pic>
      <p:pic>
        <p:nvPicPr>
          <p:cNvPr id="9" name="Afbeelding 8">
            <a:extLst>
              <a:ext uri="{FF2B5EF4-FFF2-40B4-BE49-F238E27FC236}">
                <a16:creationId xmlns:a16="http://schemas.microsoft.com/office/drawing/2014/main" id="{6437B1B1-9F8C-7FEE-D211-0A5F7AE71565}"/>
              </a:ext>
            </a:extLst>
          </p:cNvPr>
          <p:cNvPicPr>
            <a:picLocks noChangeAspect="1"/>
          </p:cNvPicPr>
          <p:nvPr/>
        </p:nvPicPr>
        <p:blipFill>
          <a:blip r:embed="rId6"/>
          <a:stretch>
            <a:fillRect/>
          </a:stretch>
        </p:blipFill>
        <p:spPr>
          <a:xfrm>
            <a:off x="435863" y="3910832"/>
            <a:ext cx="4508643" cy="2838488"/>
          </a:xfrm>
          <a:prstGeom prst="rect">
            <a:avLst/>
          </a:prstGeom>
        </p:spPr>
      </p:pic>
      <p:pic>
        <p:nvPicPr>
          <p:cNvPr id="10" name="Afbeelding 9">
            <a:extLst>
              <a:ext uri="{FF2B5EF4-FFF2-40B4-BE49-F238E27FC236}">
                <a16:creationId xmlns:a16="http://schemas.microsoft.com/office/drawing/2014/main" id="{4A758456-934A-1BE2-C9D9-7B114906A8F2}"/>
              </a:ext>
            </a:extLst>
          </p:cNvPr>
          <p:cNvPicPr>
            <a:picLocks noChangeAspect="1"/>
          </p:cNvPicPr>
          <p:nvPr/>
        </p:nvPicPr>
        <p:blipFill>
          <a:blip r:embed="rId7"/>
          <a:stretch>
            <a:fillRect/>
          </a:stretch>
        </p:blipFill>
        <p:spPr>
          <a:xfrm rot="4926768">
            <a:off x="8123974" y="821477"/>
            <a:ext cx="4054809" cy="2845288"/>
          </a:xfrm>
          <a:prstGeom prst="rect">
            <a:avLst/>
          </a:prstGeom>
          <a:ln>
            <a:solidFill>
              <a:srgbClr val="005C89"/>
            </a:solidFill>
          </a:ln>
        </p:spPr>
      </p:pic>
      <p:pic>
        <p:nvPicPr>
          <p:cNvPr id="12" name="Afbeelding 11">
            <a:extLst>
              <a:ext uri="{FF2B5EF4-FFF2-40B4-BE49-F238E27FC236}">
                <a16:creationId xmlns:a16="http://schemas.microsoft.com/office/drawing/2014/main" id="{ABF9174C-B4AC-8A90-A98B-F6D88FD45F73}"/>
              </a:ext>
            </a:extLst>
          </p:cNvPr>
          <p:cNvPicPr>
            <a:picLocks noChangeAspect="1"/>
          </p:cNvPicPr>
          <p:nvPr/>
        </p:nvPicPr>
        <p:blipFill>
          <a:blip r:embed="rId8"/>
          <a:stretch>
            <a:fillRect/>
          </a:stretch>
        </p:blipFill>
        <p:spPr>
          <a:xfrm>
            <a:off x="4372868" y="4969070"/>
            <a:ext cx="7150308" cy="1474952"/>
          </a:xfrm>
          <a:prstGeom prst="rect">
            <a:avLst/>
          </a:prstGeom>
        </p:spPr>
      </p:pic>
      <p:pic>
        <p:nvPicPr>
          <p:cNvPr id="14" name="Afbeelding 13">
            <a:extLst>
              <a:ext uri="{FF2B5EF4-FFF2-40B4-BE49-F238E27FC236}">
                <a16:creationId xmlns:a16="http://schemas.microsoft.com/office/drawing/2014/main" id="{E2E57A40-6C14-11F8-41D5-17A4470B9E34}"/>
              </a:ext>
            </a:extLst>
          </p:cNvPr>
          <p:cNvPicPr>
            <a:picLocks noChangeAspect="1"/>
          </p:cNvPicPr>
          <p:nvPr/>
        </p:nvPicPr>
        <p:blipFill>
          <a:blip r:embed="rId9"/>
          <a:stretch>
            <a:fillRect/>
          </a:stretch>
        </p:blipFill>
        <p:spPr>
          <a:xfrm>
            <a:off x="5885461" y="1242956"/>
            <a:ext cx="2720902" cy="3733730"/>
          </a:xfrm>
          <a:prstGeom prst="rect">
            <a:avLst/>
          </a:prstGeom>
        </p:spPr>
      </p:pic>
    </p:spTree>
    <p:extLst>
      <p:ext uri="{BB962C8B-B14F-4D97-AF65-F5344CB8AC3E}">
        <p14:creationId xmlns:p14="http://schemas.microsoft.com/office/powerpoint/2010/main" val="315649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42C3E1-35CC-A509-FE88-BBDD8BBC95C5}"/>
              </a:ext>
            </a:extLst>
          </p:cNvPr>
          <p:cNvSpPr>
            <a:spLocks noGrp="1"/>
          </p:cNvSpPr>
          <p:nvPr>
            <p:ph type="title"/>
          </p:nvPr>
        </p:nvSpPr>
        <p:spPr>
          <a:xfrm>
            <a:off x="0" y="82104"/>
            <a:ext cx="8596668" cy="1320800"/>
          </a:xfrm>
        </p:spPr>
        <p:txBody>
          <a:bodyPr/>
          <a:lstStyle/>
          <a:p>
            <a:r>
              <a:rPr lang="nl-NL" dirty="0"/>
              <a:t>GALA</a:t>
            </a:r>
            <a:endParaRPr lang="en-NL" dirty="0"/>
          </a:p>
        </p:txBody>
      </p:sp>
      <p:pic>
        <p:nvPicPr>
          <p:cNvPr id="3" name="Afbeelding 2">
            <a:extLst>
              <a:ext uri="{FF2B5EF4-FFF2-40B4-BE49-F238E27FC236}">
                <a16:creationId xmlns:a16="http://schemas.microsoft.com/office/drawing/2014/main" id="{F3B0D7B0-3D22-A830-EEFD-97F26E6A3D6B}"/>
              </a:ext>
            </a:extLst>
          </p:cNvPr>
          <p:cNvPicPr>
            <a:picLocks noChangeAspect="1"/>
          </p:cNvPicPr>
          <p:nvPr/>
        </p:nvPicPr>
        <p:blipFill>
          <a:blip r:embed="rId2"/>
          <a:stretch>
            <a:fillRect/>
          </a:stretch>
        </p:blipFill>
        <p:spPr>
          <a:xfrm>
            <a:off x="1742982" y="1384281"/>
            <a:ext cx="7368124" cy="3320644"/>
          </a:xfrm>
          <a:prstGeom prst="rect">
            <a:avLst/>
          </a:prstGeom>
        </p:spPr>
      </p:pic>
      <p:sp>
        <p:nvSpPr>
          <p:cNvPr id="4" name="Tekstvak 3">
            <a:extLst>
              <a:ext uri="{FF2B5EF4-FFF2-40B4-BE49-F238E27FC236}">
                <a16:creationId xmlns:a16="http://schemas.microsoft.com/office/drawing/2014/main" id="{275C6341-1C37-0475-9090-43A9039497CF}"/>
              </a:ext>
            </a:extLst>
          </p:cNvPr>
          <p:cNvSpPr txBox="1"/>
          <p:nvPr/>
        </p:nvSpPr>
        <p:spPr>
          <a:xfrm>
            <a:off x="6317660" y="4521646"/>
            <a:ext cx="1574619" cy="369332"/>
          </a:xfrm>
          <a:prstGeom prst="rect">
            <a:avLst/>
          </a:prstGeom>
          <a:noFill/>
        </p:spPr>
        <p:txBody>
          <a:bodyPr wrap="square" rtlCol="0">
            <a:spAutoFit/>
          </a:bodyPr>
          <a:lstStyle/>
          <a:p>
            <a:r>
              <a:rPr lang="nl-NL" dirty="0"/>
              <a:t>Bron: GALA</a:t>
            </a:r>
            <a:endParaRPr lang="en-NL" dirty="0"/>
          </a:p>
        </p:txBody>
      </p:sp>
      <p:pic>
        <p:nvPicPr>
          <p:cNvPr id="5" name="Afbeelding 4">
            <a:extLst>
              <a:ext uri="{FF2B5EF4-FFF2-40B4-BE49-F238E27FC236}">
                <a16:creationId xmlns:a16="http://schemas.microsoft.com/office/drawing/2014/main" id="{2B5A2428-CB85-FF5A-06D1-8AB027557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63" y="5752884"/>
            <a:ext cx="1684482" cy="823524"/>
          </a:xfrm>
          <a:prstGeom prst="rect">
            <a:avLst/>
          </a:prstGeom>
        </p:spPr>
      </p:pic>
      <p:pic>
        <p:nvPicPr>
          <p:cNvPr id="6" name="Afbeelding 5">
            <a:extLst>
              <a:ext uri="{FF2B5EF4-FFF2-40B4-BE49-F238E27FC236}">
                <a16:creationId xmlns:a16="http://schemas.microsoft.com/office/drawing/2014/main" id="{BE2A6CC7-CC20-2FA9-5250-CFA86754DAFC}"/>
              </a:ext>
            </a:extLst>
          </p:cNvPr>
          <p:cNvPicPr>
            <a:picLocks noChangeAspect="1"/>
          </p:cNvPicPr>
          <p:nvPr/>
        </p:nvPicPr>
        <p:blipFill>
          <a:blip r:embed="rId4"/>
          <a:stretch>
            <a:fillRect/>
          </a:stretch>
        </p:blipFill>
        <p:spPr>
          <a:xfrm>
            <a:off x="9111106" y="929391"/>
            <a:ext cx="2390659" cy="3180616"/>
          </a:xfrm>
          <a:prstGeom prst="rect">
            <a:avLst/>
          </a:prstGeom>
        </p:spPr>
      </p:pic>
    </p:spTree>
    <p:extLst>
      <p:ext uri="{BB962C8B-B14F-4D97-AF65-F5344CB8AC3E}">
        <p14:creationId xmlns:p14="http://schemas.microsoft.com/office/powerpoint/2010/main" val="3702192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644780-73C4-9CC7-4341-C6945FA29721}"/>
              </a:ext>
            </a:extLst>
          </p:cNvPr>
          <p:cNvSpPr>
            <a:spLocks noGrp="1"/>
          </p:cNvSpPr>
          <p:nvPr>
            <p:ph type="title"/>
          </p:nvPr>
        </p:nvSpPr>
        <p:spPr>
          <a:xfrm>
            <a:off x="677335" y="0"/>
            <a:ext cx="8596668" cy="1320800"/>
          </a:xfrm>
        </p:spPr>
        <p:txBody>
          <a:bodyPr/>
          <a:lstStyle/>
          <a:p>
            <a:r>
              <a:rPr lang="nl-NL" dirty="0"/>
              <a:t>GALA – acties gemeenten</a:t>
            </a:r>
            <a:endParaRPr lang="en-NL" dirty="0"/>
          </a:p>
        </p:txBody>
      </p:sp>
      <p:pic>
        <p:nvPicPr>
          <p:cNvPr id="6" name="Afbeelding 5">
            <a:extLst>
              <a:ext uri="{FF2B5EF4-FFF2-40B4-BE49-F238E27FC236}">
                <a16:creationId xmlns:a16="http://schemas.microsoft.com/office/drawing/2014/main" id="{220864E9-CD1E-A066-D600-F9E547444A57}"/>
              </a:ext>
            </a:extLst>
          </p:cNvPr>
          <p:cNvPicPr>
            <a:picLocks noChangeAspect="1"/>
          </p:cNvPicPr>
          <p:nvPr/>
        </p:nvPicPr>
        <p:blipFill>
          <a:blip r:embed="rId2"/>
          <a:stretch>
            <a:fillRect/>
          </a:stretch>
        </p:blipFill>
        <p:spPr>
          <a:xfrm>
            <a:off x="9274003" y="4299857"/>
            <a:ext cx="2394108" cy="2433436"/>
          </a:xfrm>
          <a:prstGeom prst="rect">
            <a:avLst/>
          </a:prstGeom>
        </p:spPr>
      </p:pic>
      <p:sp>
        <p:nvSpPr>
          <p:cNvPr id="3" name="Tekstvak 2">
            <a:extLst>
              <a:ext uri="{FF2B5EF4-FFF2-40B4-BE49-F238E27FC236}">
                <a16:creationId xmlns:a16="http://schemas.microsoft.com/office/drawing/2014/main" id="{F05152E6-1559-2958-FF11-4F2649099C6F}"/>
              </a:ext>
            </a:extLst>
          </p:cNvPr>
          <p:cNvSpPr txBox="1"/>
          <p:nvPr/>
        </p:nvSpPr>
        <p:spPr>
          <a:xfrm>
            <a:off x="319418" y="1607234"/>
            <a:ext cx="10876695" cy="3447098"/>
          </a:xfrm>
          <a:prstGeom prst="rect">
            <a:avLst/>
          </a:prstGeom>
          <a:noFill/>
        </p:spPr>
        <p:txBody>
          <a:bodyPr wrap="none" rtlCol="0">
            <a:spAutoFit/>
          </a:bodyPr>
          <a:lstStyle/>
          <a:p>
            <a:endParaRPr lang="nl-NL" dirty="0"/>
          </a:p>
          <a:p>
            <a:pPr marL="285750" indent="-285750">
              <a:buFont typeface="Arial" panose="020B0604020202020204" pitchFamily="34" charset="0"/>
              <a:buChar char="•"/>
            </a:pPr>
            <a:r>
              <a:rPr lang="nl-NL" sz="2000" dirty="0"/>
              <a:t>Gezonde voeding en ondervoeding bij ouderen opnemen in de lokale nota </a:t>
            </a:r>
          </a:p>
          <a:p>
            <a:r>
              <a:rPr lang="nl-NL" sz="2000" dirty="0"/>
              <a:t>gezondheidsbeleid of in het lokale preventieakkoord. </a:t>
            </a:r>
          </a:p>
          <a:p>
            <a:endParaRPr lang="nl-NL" sz="2000" dirty="0"/>
          </a:p>
          <a:p>
            <a:pPr marL="285750" indent="-285750">
              <a:buFont typeface="Arial" panose="020B0604020202020204" pitchFamily="34" charset="0"/>
              <a:buChar char="•"/>
            </a:pPr>
            <a:r>
              <a:rPr lang="nl-NL" sz="2000" dirty="0"/>
              <a:t>Gezonde voeding en ondervoeding bij ouderen agenderen in regionale overleggen over </a:t>
            </a:r>
          </a:p>
          <a:p>
            <a:r>
              <a:rPr lang="nl-NL" sz="2000" dirty="0"/>
              <a:t>(kwetsbare) ouderen waar zij bij aansluiten.</a:t>
            </a:r>
          </a:p>
          <a:p>
            <a:endParaRPr lang="nl-NL" sz="2000" dirty="0"/>
          </a:p>
          <a:p>
            <a:pPr marL="285750" indent="-285750">
              <a:buFont typeface="Arial" panose="020B0604020202020204" pitchFamily="34" charset="0"/>
              <a:buChar char="•"/>
            </a:pPr>
            <a:r>
              <a:rPr lang="nl-NL" sz="2000" dirty="0"/>
              <a:t>Afspraken maken met aanbieders in sociale domein om aandacht te vragen voor dit thema.</a:t>
            </a:r>
          </a:p>
          <a:p>
            <a:endParaRPr lang="nl-NL" sz="2000" dirty="0"/>
          </a:p>
          <a:p>
            <a:pPr marL="285750" indent="-285750">
              <a:buFont typeface="Arial" panose="020B0604020202020204" pitchFamily="34" charset="0"/>
              <a:buChar char="•"/>
            </a:pPr>
            <a:r>
              <a:rPr lang="nl-NL" sz="2000" dirty="0"/>
              <a:t>Bijdragen aan bewustwording door inzet van de interventie </a:t>
            </a:r>
          </a:p>
          <a:p>
            <a:r>
              <a:rPr lang="nl-NL" sz="2000" dirty="0"/>
              <a:t>‘Goed gevoed ouder worden’ en organiseren van buurttafels.</a:t>
            </a:r>
          </a:p>
        </p:txBody>
      </p:sp>
      <p:pic>
        <p:nvPicPr>
          <p:cNvPr id="4" name="Afbeelding 3">
            <a:extLst>
              <a:ext uri="{FF2B5EF4-FFF2-40B4-BE49-F238E27FC236}">
                <a16:creationId xmlns:a16="http://schemas.microsoft.com/office/drawing/2014/main" id="{97FAFDB1-722B-14A2-2565-BDD9C5258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63" y="5752884"/>
            <a:ext cx="1684482" cy="823524"/>
          </a:xfrm>
          <a:prstGeom prst="rect">
            <a:avLst/>
          </a:prstGeom>
        </p:spPr>
      </p:pic>
    </p:spTree>
    <p:extLst>
      <p:ext uri="{BB962C8B-B14F-4D97-AF65-F5344CB8AC3E}">
        <p14:creationId xmlns:p14="http://schemas.microsoft.com/office/powerpoint/2010/main" val="2098318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BA2017E6-DE08-5237-08F9-081942161EA7}"/>
              </a:ext>
            </a:extLst>
          </p:cNvPr>
          <p:cNvSpPr txBox="1"/>
          <p:nvPr/>
        </p:nvSpPr>
        <p:spPr>
          <a:xfrm>
            <a:off x="467833" y="6361077"/>
            <a:ext cx="6097772" cy="369332"/>
          </a:xfrm>
          <a:prstGeom prst="rect">
            <a:avLst/>
          </a:prstGeom>
          <a:noFill/>
        </p:spPr>
        <p:txBody>
          <a:bodyPr wrap="square">
            <a:spAutoFit/>
          </a:bodyPr>
          <a:lstStyle/>
          <a:p>
            <a:r>
              <a:rPr lang="nl-NL" dirty="0">
                <a:solidFill>
                  <a:srgbClr val="00B050"/>
                </a:solidFill>
                <a:hlinkClick r:id="rId2">
                  <a:extLst>
                    <a:ext uri="{A12FA001-AC4F-418D-AE19-62706E023703}">
                      <ahyp:hlinkClr xmlns:ahyp="http://schemas.microsoft.com/office/drawing/2018/hyperlinkcolor" val="tx"/>
                    </a:ext>
                  </a:extLst>
                </a:hlinkClick>
              </a:rPr>
              <a:t>GALA-brochure-1.pdf (kenniscentrumondervoeding.nl)</a:t>
            </a:r>
            <a:endParaRPr lang="en-NL" dirty="0">
              <a:solidFill>
                <a:srgbClr val="00B050"/>
              </a:solidFill>
            </a:endParaRPr>
          </a:p>
        </p:txBody>
      </p:sp>
      <p:pic>
        <p:nvPicPr>
          <p:cNvPr id="9" name="Afbeelding 8">
            <a:extLst>
              <a:ext uri="{FF2B5EF4-FFF2-40B4-BE49-F238E27FC236}">
                <a16:creationId xmlns:a16="http://schemas.microsoft.com/office/drawing/2014/main" id="{2A103A59-296C-6F07-E56E-A9B7D92AC518}"/>
              </a:ext>
            </a:extLst>
          </p:cNvPr>
          <p:cNvPicPr>
            <a:picLocks noChangeAspect="1"/>
          </p:cNvPicPr>
          <p:nvPr/>
        </p:nvPicPr>
        <p:blipFill>
          <a:blip r:embed="rId3"/>
          <a:stretch>
            <a:fillRect/>
          </a:stretch>
        </p:blipFill>
        <p:spPr>
          <a:xfrm>
            <a:off x="467833" y="330315"/>
            <a:ext cx="10443027" cy="5478973"/>
          </a:xfrm>
          <a:prstGeom prst="rect">
            <a:avLst/>
          </a:prstGeom>
        </p:spPr>
      </p:pic>
      <p:sp>
        <p:nvSpPr>
          <p:cNvPr id="10" name="Tekstvak 9">
            <a:extLst>
              <a:ext uri="{FF2B5EF4-FFF2-40B4-BE49-F238E27FC236}">
                <a16:creationId xmlns:a16="http://schemas.microsoft.com/office/drawing/2014/main" id="{B23A0A2B-7066-8159-3F22-91049CB9BA09}"/>
              </a:ext>
            </a:extLst>
          </p:cNvPr>
          <p:cNvSpPr txBox="1"/>
          <p:nvPr/>
        </p:nvSpPr>
        <p:spPr>
          <a:xfrm>
            <a:off x="467833" y="5963760"/>
            <a:ext cx="4166525" cy="369332"/>
          </a:xfrm>
          <a:prstGeom prst="rect">
            <a:avLst/>
          </a:prstGeom>
          <a:noFill/>
        </p:spPr>
        <p:txBody>
          <a:bodyPr wrap="none" rtlCol="0">
            <a:spAutoFit/>
          </a:bodyPr>
          <a:lstStyle/>
          <a:p>
            <a:r>
              <a:rPr lang="nl-NL" b="1" dirty="0">
                <a:solidFill>
                  <a:srgbClr val="00B050"/>
                </a:solidFill>
              </a:rPr>
              <a:t>www.kenniscentrumondervoeding.nl</a:t>
            </a:r>
            <a:endParaRPr lang="en-NL" b="1" dirty="0">
              <a:solidFill>
                <a:srgbClr val="00B050"/>
              </a:solidFill>
            </a:endParaRPr>
          </a:p>
        </p:txBody>
      </p:sp>
      <p:sp>
        <p:nvSpPr>
          <p:cNvPr id="3" name="Rechthoek 2">
            <a:extLst>
              <a:ext uri="{FF2B5EF4-FFF2-40B4-BE49-F238E27FC236}">
                <a16:creationId xmlns:a16="http://schemas.microsoft.com/office/drawing/2014/main" id="{B13FC1F6-BE30-90C9-7CF1-CDD028EFC374}"/>
              </a:ext>
            </a:extLst>
          </p:cNvPr>
          <p:cNvSpPr/>
          <p:nvPr/>
        </p:nvSpPr>
        <p:spPr>
          <a:xfrm>
            <a:off x="5758543" y="3733800"/>
            <a:ext cx="5152317" cy="20754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68956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stretch>
            <a:fillRect/>
          </a:stretch>
        </p:blipFill>
        <p:spPr>
          <a:xfrm>
            <a:off x="8276493" y="1395064"/>
            <a:ext cx="3810000" cy="2657475"/>
          </a:xfrm>
          <a:prstGeom prst="rect">
            <a:avLst/>
          </a:prstGeom>
        </p:spPr>
      </p:pic>
      <p:sp>
        <p:nvSpPr>
          <p:cNvPr id="3" name="Titel 2"/>
          <p:cNvSpPr>
            <a:spLocks noGrp="1"/>
          </p:cNvSpPr>
          <p:nvPr>
            <p:ph type="title"/>
          </p:nvPr>
        </p:nvSpPr>
        <p:spPr>
          <a:xfrm>
            <a:off x="0" y="284648"/>
            <a:ext cx="12192000" cy="738664"/>
          </a:xfrm>
        </p:spPr>
        <p:txBody>
          <a:bodyPr/>
          <a:lstStyle/>
          <a:p>
            <a:r>
              <a:rPr lang="nl-NL" altLang="nl-NL" sz="4400" b="1" dirty="0">
                <a:ea typeface="ＭＳ Ｐゴシック" pitchFamily="34" charset="-128"/>
              </a:rPr>
              <a:t>Hoe vaak komt ondervoeding voor?</a:t>
            </a:r>
            <a:endParaRPr lang="nl-NL" sz="4400" b="1" dirty="0"/>
          </a:p>
        </p:txBody>
      </p:sp>
      <p:sp>
        <p:nvSpPr>
          <p:cNvPr id="24578" name="Rectangle 3"/>
          <p:cNvSpPr>
            <a:spLocks noGrp="1" noChangeArrowheads="1"/>
          </p:cNvSpPr>
          <p:nvPr>
            <p:ph type="body" idx="1"/>
          </p:nvPr>
        </p:nvSpPr>
        <p:spPr>
          <a:xfrm>
            <a:off x="1885566" y="1586828"/>
            <a:ext cx="8551806" cy="4461549"/>
          </a:xfrm>
        </p:spPr>
        <p:txBody>
          <a:bodyPr>
            <a:normAutofit/>
          </a:bodyPr>
          <a:lstStyle/>
          <a:p>
            <a:pPr marL="0" indent="0">
              <a:buNone/>
            </a:pPr>
            <a:r>
              <a:rPr lang="nl-NL" altLang="nl-NL" sz="2800" dirty="0"/>
              <a:t>Doe een schatting!</a:t>
            </a:r>
          </a:p>
          <a:p>
            <a:pPr marL="234000" lvl="1">
              <a:spcBef>
                <a:spcPts val="3600"/>
              </a:spcBef>
              <a:buSzPct val="100000"/>
            </a:pPr>
            <a:r>
              <a:rPr lang="nl-NL" altLang="nl-NL" sz="2800" dirty="0"/>
              <a:t>Thuiswonende 65-plussers?</a:t>
            </a:r>
          </a:p>
          <a:p>
            <a:pPr marL="234000" lvl="1">
              <a:spcBef>
                <a:spcPts val="3600"/>
              </a:spcBef>
              <a:buSzPct val="100000"/>
            </a:pPr>
            <a:r>
              <a:rPr lang="nl-NL" altLang="nl-NL" sz="2800" dirty="0"/>
              <a:t>Thuiswonende ‘kwetsbare’ 65-plussers?</a:t>
            </a:r>
          </a:p>
          <a:p>
            <a:pPr marL="234000" lvl="1">
              <a:spcBef>
                <a:spcPts val="3600"/>
              </a:spcBef>
              <a:buSzPct val="100000"/>
            </a:pPr>
            <a:r>
              <a:rPr lang="nl-NL" altLang="nl-NL" sz="2800" dirty="0"/>
              <a:t>Afdeling geriatrie (ziekenhuis)?</a:t>
            </a:r>
          </a:p>
          <a:p>
            <a:pPr marL="234000" lvl="1">
              <a:spcBef>
                <a:spcPts val="3600"/>
              </a:spcBef>
              <a:buSzPct val="100000"/>
            </a:pPr>
            <a:r>
              <a:rPr lang="nl-NL" altLang="nl-NL" sz="2800" dirty="0"/>
              <a:t>Verpleeghuis?</a:t>
            </a:r>
          </a:p>
          <a:p>
            <a:pPr>
              <a:buNone/>
            </a:pPr>
            <a:endParaRPr lang="nl-NL" altLang="nl-NL" dirty="0"/>
          </a:p>
        </p:txBody>
      </p:sp>
    </p:spTree>
    <p:extLst>
      <p:ext uri="{BB962C8B-B14F-4D97-AF65-F5344CB8AC3E}">
        <p14:creationId xmlns:p14="http://schemas.microsoft.com/office/powerpoint/2010/main" val="3737973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409714A-B5E0-EA4A-CC87-DAEF0772067A}"/>
              </a:ext>
            </a:extLst>
          </p:cNvPr>
          <p:cNvPicPr>
            <a:picLocks noChangeAspect="1"/>
          </p:cNvPicPr>
          <p:nvPr/>
        </p:nvPicPr>
        <p:blipFill rotWithShape="1">
          <a:blip r:embed="rId3"/>
          <a:srcRect b="78750"/>
          <a:stretch/>
        </p:blipFill>
        <p:spPr>
          <a:xfrm>
            <a:off x="339483" y="724269"/>
            <a:ext cx="11277600" cy="923330"/>
          </a:xfrm>
          <a:prstGeom prst="rect">
            <a:avLst/>
          </a:prstGeom>
        </p:spPr>
      </p:pic>
      <p:pic>
        <p:nvPicPr>
          <p:cNvPr id="6" name="Afbeelding 5">
            <a:extLst>
              <a:ext uri="{FF2B5EF4-FFF2-40B4-BE49-F238E27FC236}">
                <a16:creationId xmlns:a16="http://schemas.microsoft.com/office/drawing/2014/main" id="{4B4A82D0-597C-5238-DC24-F8C5F2C398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63" y="5752884"/>
            <a:ext cx="1684482" cy="823524"/>
          </a:xfrm>
          <a:prstGeom prst="rect">
            <a:avLst/>
          </a:prstGeom>
        </p:spPr>
      </p:pic>
      <p:sp>
        <p:nvSpPr>
          <p:cNvPr id="2" name="Tekstvak 1">
            <a:extLst>
              <a:ext uri="{FF2B5EF4-FFF2-40B4-BE49-F238E27FC236}">
                <a16:creationId xmlns:a16="http://schemas.microsoft.com/office/drawing/2014/main" id="{738173E5-700E-B0F6-F62B-E244E149866B}"/>
              </a:ext>
            </a:extLst>
          </p:cNvPr>
          <p:cNvSpPr txBox="1"/>
          <p:nvPr/>
        </p:nvSpPr>
        <p:spPr>
          <a:xfrm>
            <a:off x="847808" y="3622186"/>
            <a:ext cx="10260950" cy="1754326"/>
          </a:xfrm>
          <a:prstGeom prst="rect">
            <a:avLst/>
          </a:prstGeom>
          <a:noFill/>
        </p:spPr>
        <p:txBody>
          <a:bodyPr wrap="none" rtlCol="0">
            <a:spAutoFit/>
          </a:bodyPr>
          <a:lstStyle/>
          <a:p>
            <a:pPr marL="285750" indent="-285750">
              <a:buFont typeface="Arial" panose="020B0604020202020204" pitchFamily="34" charset="0"/>
              <a:buChar char="•"/>
            </a:pPr>
            <a:r>
              <a:rPr lang="nl-NL" dirty="0">
                <a:solidFill>
                  <a:srgbClr val="FF7F27"/>
                </a:solidFill>
                <a:hlinkClick r:id="rId5">
                  <a:extLst>
                    <a:ext uri="{A12FA001-AC4F-418D-AE19-62706E023703}">
                      <ahyp:hlinkClr xmlns:ahyp="http://schemas.microsoft.com/office/drawing/2018/hyperlinkcolor" val="tx"/>
                    </a:ext>
                  </a:extLst>
                </a:hlinkClick>
              </a:rPr>
              <a:t>Factsheet-Ouderen-digitaal.pdf (kenniscentrumondervoeding.nl)</a:t>
            </a:r>
            <a:endParaRPr lang="nl-NL" dirty="0">
              <a:solidFill>
                <a:srgbClr val="FF7F27"/>
              </a:solidFill>
            </a:endParaRPr>
          </a:p>
          <a:p>
            <a:pPr marL="285750" indent="-285750">
              <a:buFont typeface="Arial" panose="020B0604020202020204" pitchFamily="34" charset="0"/>
              <a:buChar char="•"/>
            </a:pPr>
            <a:r>
              <a:rPr lang="nl-NL" dirty="0">
                <a:solidFill>
                  <a:srgbClr val="FF7F27"/>
                </a:solidFill>
                <a:hlinkClick r:id="rId6">
                  <a:extLst>
                    <a:ext uri="{A12FA001-AC4F-418D-AE19-62706E023703}">
                      <ahyp:hlinkClr xmlns:ahyp="http://schemas.microsoft.com/office/drawing/2018/hyperlinkcolor" val="tx"/>
                    </a:ext>
                  </a:extLst>
                </a:hlinkClick>
              </a:rPr>
              <a:t>Awareness </a:t>
            </a:r>
            <a:r>
              <a:rPr lang="nl-NL" dirty="0" err="1">
                <a:solidFill>
                  <a:srgbClr val="FF7F27"/>
                </a:solidFill>
                <a:hlinkClick r:id="rId6">
                  <a:extLst>
                    <a:ext uri="{A12FA001-AC4F-418D-AE19-62706E023703}">
                      <ahyp:hlinkClr xmlns:ahyp="http://schemas.microsoft.com/office/drawing/2018/hyperlinkcolor" val="tx"/>
                    </a:ext>
                  </a:extLst>
                </a:hlinkClick>
              </a:rPr>
              <a:t>campaign</a:t>
            </a:r>
            <a:r>
              <a:rPr lang="nl-NL" dirty="0">
                <a:solidFill>
                  <a:srgbClr val="FF7F27"/>
                </a:solidFill>
                <a:hlinkClick r:id="rId6">
                  <a:extLst>
                    <a:ext uri="{A12FA001-AC4F-418D-AE19-62706E023703}">
                      <ahyp:hlinkClr xmlns:ahyp="http://schemas.microsoft.com/office/drawing/2018/hyperlinkcolor" val="tx"/>
                    </a:ext>
                  </a:extLst>
                </a:hlinkClick>
              </a:rPr>
              <a:t> - Kenniscentrum Ondervoeding</a:t>
            </a:r>
            <a:r>
              <a:rPr lang="nl-NL" dirty="0">
                <a:solidFill>
                  <a:srgbClr val="FF7F27"/>
                </a:solidFill>
              </a:rPr>
              <a:t> (POO)</a:t>
            </a:r>
          </a:p>
          <a:p>
            <a:pPr marL="285750" indent="-285750">
              <a:buFont typeface="Arial" panose="020B0604020202020204" pitchFamily="34" charset="0"/>
              <a:buChar char="•"/>
            </a:pPr>
            <a:r>
              <a:rPr lang="nl-NL" dirty="0">
                <a:solidFill>
                  <a:srgbClr val="FF7F27"/>
                </a:solidFill>
                <a:hlinkClick r:id="rId7">
                  <a:extLst>
                    <a:ext uri="{A12FA001-AC4F-418D-AE19-62706E023703}">
                      <ahyp:hlinkClr xmlns:ahyp="http://schemas.microsoft.com/office/drawing/2018/hyperlinkcolor" val="tx"/>
                    </a:ext>
                  </a:extLst>
                </a:hlinkClick>
              </a:rPr>
              <a:t>Home - Goed gevoed ouder worden</a:t>
            </a:r>
            <a:endParaRPr lang="nl-NL" dirty="0">
              <a:solidFill>
                <a:srgbClr val="FF7F27"/>
              </a:solidFill>
            </a:endParaRPr>
          </a:p>
          <a:p>
            <a:pPr marL="285750" indent="-285750">
              <a:buFont typeface="Arial" panose="020B0604020202020204" pitchFamily="34" charset="0"/>
              <a:buChar char="•"/>
            </a:pPr>
            <a:r>
              <a:rPr lang="nl-NL" dirty="0">
                <a:solidFill>
                  <a:srgbClr val="FF7F27"/>
                </a:solidFill>
                <a:hlinkClick r:id="rId8">
                  <a:extLst>
                    <a:ext uri="{A12FA001-AC4F-418D-AE19-62706E023703}">
                      <ahyp:hlinkClr xmlns:ahyp="http://schemas.microsoft.com/office/drawing/2018/hyperlinkcolor" val="tx"/>
                    </a:ext>
                  </a:extLst>
                </a:hlinkClick>
              </a:rPr>
              <a:t>Signaleringskaart Goed Gevoed Ouder Worden - Sociaal domein - Kenniscentrum Ondervoeding</a:t>
            </a:r>
            <a:endParaRPr lang="nl-NL" dirty="0">
              <a:solidFill>
                <a:srgbClr val="FF7F27"/>
              </a:solidFill>
            </a:endParaRPr>
          </a:p>
          <a:p>
            <a:pPr marL="285750" indent="-285750">
              <a:buFont typeface="Arial" panose="020B0604020202020204" pitchFamily="34" charset="0"/>
              <a:buChar char="•"/>
            </a:pPr>
            <a:r>
              <a:rPr lang="nl-NL" dirty="0">
                <a:solidFill>
                  <a:srgbClr val="FF7F27"/>
                </a:solidFill>
                <a:hlinkClick r:id="rId9">
                  <a:extLst>
                    <a:ext uri="{A12FA001-AC4F-418D-AE19-62706E023703}">
                      <ahyp:hlinkClr xmlns:ahyp="http://schemas.microsoft.com/office/drawing/2018/hyperlinkcolor" val="tx"/>
                    </a:ext>
                  </a:extLst>
                </a:hlinkClick>
              </a:rPr>
              <a:t>2022-00328_Snaq_65-plus_NL_V1_def.pdf (kenniscentrumondervoeding.nl)</a:t>
            </a:r>
            <a:endParaRPr lang="nl-NL" dirty="0">
              <a:solidFill>
                <a:srgbClr val="FF7F27"/>
              </a:solidFill>
            </a:endParaRPr>
          </a:p>
          <a:p>
            <a:pPr marL="285750" indent="-285750">
              <a:buFont typeface="Arial" panose="020B0604020202020204" pitchFamily="34" charset="0"/>
              <a:buChar char="•"/>
            </a:pPr>
            <a:r>
              <a:rPr lang="nl-NL" dirty="0">
                <a:solidFill>
                  <a:srgbClr val="FF7F27"/>
                </a:solidFill>
                <a:hlinkClick r:id="rId10">
                  <a:extLst>
                    <a:ext uri="{A12FA001-AC4F-418D-AE19-62706E023703}">
                      <ahyp:hlinkClr xmlns:ahyp="http://schemas.microsoft.com/office/drawing/2018/hyperlinkcolor" val="tx"/>
                    </a:ext>
                  </a:extLst>
                </a:hlinkClick>
              </a:rPr>
              <a:t>Het Voedingspaspoort - Kenniscentrum Ondervoeding</a:t>
            </a:r>
            <a:endParaRPr lang="en-NL" dirty="0">
              <a:solidFill>
                <a:srgbClr val="FF7F27"/>
              </a:solidFill>
            </a:endParaRPr>
          </a:p>
        </p:txBody>
      </p:sp>
      <p:pic>
        <p:nvPicPr>
          <p:cNvPr id="5" name="Afbeelding 4">
            <a:extLst>
              <a:ext uri="{FF2B5EF4-FFF2-40B4-BE49-F238E27FC236}">
                <a16:creationId xmlns:a16="http://schemas.microsoft.com/office/drawing/2014/main" id="{FDB68525-2081-B7FB-BB0C-F9C120078F53}"/>
              </a:ext>
            </a:extLst>
          </p:cNvPr>
          <p:cNvPicPr>
            <a:picLocks noChangeAspect="1"/>
          </p:cNvPicPr>
          <p:nvPr/>
        </p:nvPicPr>
        <p:blipFill>
          <a:blip r:embed="rId11"/>
          <a:stretch>
            <a:fillRect/>
          </a:stretch>
        </p:blipFill>
        <p:spPr>
          <a:xfrm>
            <a:off x="2085614" y="1974308"/>
            <a:ext cx="1324160" cy="1276528"/>
          </a:xfrm>
          <a:prstGeom prst="rect">
            <a:avLst/>
          </a:prstGeom>
        </p:spPr>
      </p:pic>
      <p:pic>
        <p:nvPicPr>
          <p:cNvPr id="8" name="Afbeelding 7">
            <a:extLst>
              <a:ext uri="{FF2B5EF4-FFF2-40B4-BE49-F238E27FC236}">
                <a16:creationId xmlns:a16="http://schemas.microsoft.com/office/drawing/2014/main" id="{8BAD2348-9275-749B-ED05-C75B91F64CC9}"/>
              </a:ext>
            </a:extLst>
          </p:cNvPr>
          <p:cNvPicPr>
            <a:picLocks noChangeAspect="1"/>
          </p:cNvPicPr>
          <p:nvPr/>
        </p:nvPicPr>
        <p:blipFill>
          <a:blip r:embed="rId12"/>
          <a:stretch>
            <a:fillRect/>
          </a:stretch>
        </p:blipFill>
        <p:spPr>
          <a:xfrm>
            <a:off x="3763303" y="1936203"/>
            <a:ext cx="1181265" cy="1314633"/>
          </a:xfrm>
          <a:prstGeom prst="rect">
            <a:avLst/>
          </a:prstGeom>
        </p:spPr>
      </p:pic>
      <p:pic>
        <p:nvPicPr>
          <p:cNvPr id="10" name="Afbeelding 9">
            <a:extLst>
              <a:ext uri="{FF2B5EF4-FFF2-40B4-BE49-F238E27FC236}">
                <a16:creationId xmlns:a16="http://schemas.microsoft.com/office/drawing/2014/main" id="{BCBF74B5-F93E-02EF-3BB8-834F35C0EC34}"/>
              </a:ext>
            </a:extLst>
          </p:cNvPr>
          <p:cNvPicPr>
            <a:picLocks noChangeAspect="1"/>
          </p:cNvPicPr>
          <p:nvPr/>
        </p:nvPicPr>
        <p:blipFill>
          <a:blip r:embed="rId13"/>
          <a:stretch>
            <a:fillRect/>
          </a:stretch>
        </p:blipFill>
        <p:spPr>
          <a:xfrm>
            <a:off x="5416705" y="1983147"/>
            <a:ext cx="1190791" cy="1238423"/>
          </a:xfrm>
          <a:prstGeom prst="rect">
            <a:avLst/>
          </a:prstGeom>
        </p:spPr>
      </p:pic>
      <p:pic>
        <p:nvPicPr>
          <p:cNvPr id="12" name="Afbeelding 11">
            <a:extLst>
              <a:ext uri="{FF2B5EF4-FFF2-40B4-BE49-F238E27FC236}">
                <a16:creationId xmlns:a16="http://schemas.microsoft.com/office/drawing/2014/main" id="{DED47030-951F-7DD0-2465-303D505137AF}"/>
              </a:ext>
            </a:extLst>
          </p:cNvPr>
          <p:cNvPicPr>
            <a:picLocks noChangeAspect="1"/>
          </p:cNvPicPr>
          <p:nvPr/>
        </p:nvPicPr>
        <p:blipFill>
          <a:blip r:embed="rId14"/>
          <a:stretch>
            <a:fillRect/>
          </a:stretch>
        </p:blipFill>
        <p:spPr>
          <a:xfrm>
            <a:off x="7089160" y="1983834"/>
            <a:ext cx="1162212" cy="1219370"/>
          </a:xfrm>
          <a:prstGeom prst="rect">
            <a:avLst/>
          </a:prstGeom>
        </p:spPr>
      </p:pic>
      <p:pic>
        <p:nvPicPr>
          <p:cNvPr id="14" name="Afbeelding 13">
            <a:extLst>
              <a:ext uri="{FF2B5EF4-FFF2-40B4-BE49-F238E27FC236}">
                <a16:creationId xmlns:a16="http://schemas.microsoft.com/office/drawing/2014/main" id="{3E3A12C7-D13D-F381-26B8-3855C540C621}"/>
              </a:ext>
            </a:extLst>
          </p:cNvPr>
          <p:cNvPicPr>
            <a:picLocks noChangeAspect="1"/>
          </p:cNvPicPr>
          <p:nvPr/>
        </p:nvPicPr>
        <p:blipFill>
          <a:blip r:embed="rId15"/>
          <a:stretch>
            <a:fillRect/>
          </a:stretch>
        </p:blipFill>
        <p:spPr>
          <a:xfrm>
            <a:off x="8733036" y="1916463"/>
            <a:ext cx="1228896" cy="1305107"/>
          </a:xfrm>
          <a:prstGeom prst="rect">
            <a:avLst/>
          </a:prstGeom>
        </p:spPr>
      </p:pic>
    </p:spTree>
    <p:extLst>
      <p:ext uri="{BB962C8B-B14F-4D97-AF65-F5344CB8AC3E}">
        <p14:creationId xmlns:p14="http://schemas.microsoft.com/office/powerpoint/2010/main" val="3280781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F179ED-EB97-4106-A949-80882EBBC318}"/>
              </a:ext>
            </a:extLst>
          </p:cNvPr>
          <p:cNvSpPr>
            <a:spLocks noGrp="1"/>
          </p:cNvSpPr>
          <p:nvPr>
            <p:ph type="title"/>
          </p:nvPr>
        </p:nvSpPr>
        <p:spPr/>
        <p:txBody>
          <a:bodyPr/>
          <a:lstStyle/>
          <a:p>
            <a:r>
              <a:rPr lang="nl-NL" sz="4400" b="1" dirty="0"/>
              <a:t>Artsenwijzer Diëtetiek</a:t>
            </a:r>
            <a:endParaRPr lang="en-US" sz="4400" b="1" dirty="0"/>
          </a:p>
        </p:txBody>
      </p:sp>
      <p:sp>
        <p:nvSpPr>
          <p:cNvPr id="3" name="Tijdelijke aanduiding voor inhoud 2">
            <a:extLst>
              <a:ext uri="{FF2B5EF4-FFF2-40B4-BE49-F238E27FC236}">
                <a16:creationId xmlns:a16="http://schemas.microsoft.com/office/drawing/2014/main" id="{E5C2B1B9-5CB8-4AA4-852B-ABC00AAEB03E}"/>
              </a:ext>
            </a:extLst>
          </p:cNvPr>
          <p:cNvSpPr>
            <a:spLocks noGrp="1"/>
          </p:cNvSpPr>
          <p:nvPr>
            <p:ph idx="1"/>
          </p:nvPr>
        </p:nvSpPr>
        <p:spPr>
          <a:xfrm>
            <a:off x="398585" y="1287157"/>
            <a:ext cx="11570677" cy="4315944"/>
          </a:xfrm>
        </p:spPr>
        <p:txBody>
          <a:bodyPr/>
          <a:lstStyle/>
          <a:p>
            <a:pPr marL="0" indent="0">
              <a:spcBef>
                <a:spcPts val="1800"/>
              </a:spcBef>
              <a:buNone/>
            </a:pPr>
            <a:r>
              <a:rPr lang="nl-NL" sz="2400" dirty="0"/>
              <a:t>In de </a:t>
            </a:r>
            <a:r>
              <a:rPr lang="nl-NL" sz="2400" b="1" dirty="0"/>
              <a:t>Artsenwijzer Diëtetiek </a:t>
            </a:r>
            <a:r>
              <a:rPr lang="nl-NL" sz="2400" dirty="0"/>
              <a:t>staat:</a:t>
            </a:r>
          </a:p>
          <a:p>
            <a:pPr>
              <a:spcBef>
                <a:spcPts val="1800"/>
              </a:spcBef>
              <a:buSzPct val="100000"/>
              <a:buFont typeface="Arial" panose="020B0604020202020204" pitchFamily="34" charset="0"/>
              <a:buChar char="•"/>
            </a:pPr>
            <a:r>
              <a:rPr lang="nl-NL" sz="2400" dirty="0"/>
              <a:t>op welk moment welke voedingszorg geschikt is.</a:t>
            </a:r>
          </a:p>
          <a:p>
            <a:pPr>
              <a:spcBef>
                <a:spcPts val="1800"/>
              </a:spcBef>
              <a:buSzPct val="100000"/>
              <a:buFont typeface="Arial" panose="020B0604020202020204" pitchFamily="34" charset="0"/>
              <a:buChar char="•"/>
            </a:pPr>
            <a:r>
              <a:rPr lang="nl-NL" sz="2400" dirty="0"/>
              <a:t>informatie over indicaties en doelstellingen van dieetbehandeling. </a:t>
            </a:r>
          </a:p>
          <a:p>
            <a:pPr>
              <a:spcBef>
                <a:spcPts val="1800"/>
              </a:spcBef>
              <a:buSzPct val="100000"/>
              <a:buFont typeface="Arial" panose="020B0604020202020204" pitchFamily="34" charset="0"/>
              <a:buChar char="•"/>
            </a:pPr>
            <a:r>
              <a:rPr lang="nl-NL" sz="2400" dirty="0"/>
              <a:t>praktische, betrouwbare en toegankelijke informatie om te delen </a:t>
            </a:r>
          </a:p>
          <a:p>
            <a:pPr marL="0" indent="0">
              <a:spcBef>
                <a:spcPts val="0"/>
              </a:spcBef>
              <a:buSzPct val="100000"/>
              <a:buNone/>
            </a:pPr>
            <a:r>
              <a:rPr lang="nl-NL" sz="2400" dirty="0"/>
              <a:t>   met cliënten.</a:t>
            </a:r>
          </a:p>
          <a:p>
            <a:pPr marL="0" indent="0">
              <a:spcBef>
                <a:spcPts val="1800"/>
              </a:spcBef>
              <a:buNone/>
            </a:pPr>
            <a:r>
              <a:rPr lang="nl-NL" sz="2400" dirty="0"/>
              <a:t>Bedoeld voor medisch specialisten, huisartsen, praktijkondersteuners, verpleegkundig specialisten en andere zorgprofessionals.</a:t>
            </a:r>
          </a:p>
          <a:p>
            <a:pPr marL="0" indent="0">
              <a:spcBef>
                <a:spcPts val="1800"/>
              </a:spcBef>
              <a:buNone/>
            </a:pPr>
            <a:r>
              <a:rPr lang="nl-NL" sz="2400" b="1" dirty="0"/>
              <a:t>Link naar</a:t>
            </a:r>
            <a:r>
              <a:rPr lang="nl-NL" sz="2400" dirty="0"/>
              <a:t>: </a:t>
            </a:r>
            <a:r>
              <a:rPr lang="nl-NL" sz="2400" dirty="0">
                <a:hlinkClick r:id="rId2"/>
              </a:rPr>
              <a:t>https://www.artsenwijzerdietetiek.nl/ondervoeding</a:t>
            </a:r>
            <a:endParaRPr lang="nl-NL" sz="2400" dirty="0"/>
          </a:p>
          <a:p>
            <a:pPr marL="0" indent="0">
              <a:spcBef>
                <a:spcPts val="1800"/>
              </a:spcBef>
              <a:buNone/>
            </a:pPr>
            <a:endParaRPr lang="nl-NL" sz="2400" dirty="0"/>
          </a:p>
          <a:p>
            <a:pPr marL="0" indent="0">
              <a:spcBef>
                <a:spcPts val="1800"/>
              </a:spcBef>
              <a:buNone/>
            </a:pPr>
            <a:endParaRPr lang="nl-NL" sz="2400" dirty="0"/>
          </a:p>
          <a:p>
            <a:pPr marL="0" indent="0">
              <a:spcBef>
                <a:spcPts val="1800"/>
              </a:spcBef>
              <a:buNone/>
            </a:pPr>
            <a:endParaRPr lang="en-US" sz="2400" b="1" u="sng" dirty="0"/>
          </a:p>
        </p:txBody>
      </p:sp>
      <p:pic>
        <p:nvPicPr>
          <p:cNvPr id="6" name="Afbeelding 5">
            <a:extLst>
              <a:ext uri="{FF2B5EF4-FFF2-40B4-BE49-F238E27FC236}">
                <a16:creationId xmlns:a16="http://schemas.microsoft.com/office/drawing/2014/main" id="{0070117C-14D6-4090-8875-817CD9702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585" y="5549564"/>
            <a:ext cx="4549220" cy="1287157"/>
          </a:xfrm>
          <a:prstGeom prst="rect">
            <a:avLst/>
          </a:prstGeom>
        </p:spPr>
      </p:pic>
    </p:spTree>
    <p:extLst>
      <p:ext uri="{BB962C8B-B14F-4D97-AF65-F5344CB8AC3E}">
        <p14:creationId xmlns:p14="http://schemas.microsoft.com/office/powerpoint/2010/main" val="3221004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F179ED-EB97-4106-A949-80882EBBC318}"/>
              </a:ext>
            </a:extLst>
          </p:cNvPr>
          <p:cNvSpPr>
            <a:spLocks noGrp="1"/>
          </p:cNvSpPr>
          <p:nvPr>
            <p:ph type="title"/>
          </p:nvPr>
        </p:nvSpPr>
        <p:spPr>
          <a:xfrm>
            <a:off x="1524000" y="185990"/>
            <a:ext cx="9144000" cy="686363"/>
          </a:xfrm>
        </p:spPr>
        <p:txBody>
          <a:bodyPr/>
          <a:lstStyle/>
          <a:p>
            <a:r>
              <a:rPr lang="nl-NL" sz="4400" b="1" dirty="0"/>
              <a:t>Artsenwijzer Diëtetiek</a:t>
            </a:r>
            <a:br>
              <a:rPr lang="nl-NL" sz="4000" b="1" dirty="0"/>
            </a:br>
            <a:r>
              <a:rPr lang="nl-NL" sz="3200" b="1" dirty="0"/>
              <a:t>ondervoeding</a:t>
            </a:r>
            <a:endParaRPr lang="en-US" sz="4000" b="1" dirty="0"/>
          </a:p>
        </p:txBody>
      </p:sp>
      <p:sp>
        <p:nvSpPr>
          <p:cNvPr id="3" name="Tijdelijke aanduiding voor inhoud 2">
            <a:extLst>
              <a:ext uri="{FF2B5EF4-FFF2-40B4-BE49-F238E27FC236}">
                <a16:creationId xmlns:a16="http://schemas.microsoft.com/office/drawing/2014/main" id="{E5C2B1B9-5CB8-4AA4-852B-ABC00AAEB03E}"/>
              </a:ext>
            </a:extLst>
          </p:cNvPr>
          <p:cNvSpPr>
            <a:spLocks noGrp="1"/>
          </p:cNvSpPr>
          <p:nvPr>
            <p:ph idx="1"/>
          </p:nvPr>
        </p:nvSpPr>
        <p:spPr>
          <a:xfrm>
            <a:off x="380190" y="1252053"/>
            <a:ext cx="10287810" cy="686363"/>
          </a:xfrm>
        </p:spPr>
        <p:txBody>
          <a:bodyPr/>
          <a:lstStyle/>
          <a:p>
            <a:pPr marL="0" indent="0">
              <a:spcBef>
                <a:spcPts val="1800"/>
              </a:spcBef>
              <a:buNone/>
            </a:pPr>
            <a:r>
              <a:rPr lang="nl-NL" sz="2800" dirty="0"/>
              <a:t>4 zorgprofielen o.b.v. van uitslag screening op ondervoeding</a:t>
            </a:r>
            <a:endParaRPr lang="en-US" sz="2800" dirty="0"/>
          </a:p>
        </p:txBody>
      </p:sp>
      <p:pic>
        <p:nvPicPr>
          <p:cNvPr id="5" name="Afbeelding 4">
            <a:extLst>
              <a:ext uri="{FF2B5EF4-FFF2-40B4-BE49-F238E27FC236}">
                <a16:creationId xmlns:a16="http://schemas.microsoft.com/office/drawing/2014/main" id="{703BF092-C571-48FC-9AFE-7BDE0EC2F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5805369"/>
            <a:ext cx="3416440" cy="966648"/>
          </a:xfrm>
          <a:prstGeom prst="rect">
            <a:avLst/>
          </a:prstGeom>
        </p:spPr>
      </p:pic>
      <p:pic>
        <p:nvPicPr>
          <p:cNvPr id="4" name="Afbeelding 3">
            <a:extLst>
              <a:ext uri="{FF2B5EF4-FFF2-40B4-BE49-F238E27FC236}">
                <a16:creationId xmlns:a16="http://schemas.microsoft.com/office/drawing/2014/main" id="{304E18AC-740C-4168-A871-E10473EF1A5C}"/>
              </a:ext>
            </a:extLst>
          </p:cNvPr>
          <p:cNvPicPr>
            <a:picLocks noChangeAspect="1"/>
          </p:cNvPicPr>
          <p:nvPr/>
        </p:nvPicPr>
        <p:blipFill>
          <a:blip r:embed="rId3"/>
          <a:stretch>
            <a:fillRect/>
          </a:stretch>
        </p:blipFill>
        <p:spPr>
          <a:xfrm>
            <a:off x="2857500" y="2644609"/>
            <a:ext cx="3238500" cy="1025230"/>
          </a:xfrm>
          <a:prstGeom prst="rect">
            <a:avLst/>
          </a:prstGeom>
        </p:spPr>
      </p:pic>
      <p:pic>
        <p:nvPicPr>
          <p:cNvPr id="6" name="Afbeelding 5">
            <a:extLst>
              <a:ext uri="{FF2B5EF4-FFF2-40B4-BE49-F238E27FC236}">
                <a16:creationId xmlns:a16="http://schemas.microsoft.com/office/drawing/2014/main" id="{F75C3538-4ED2-4EE9-976D-1027B6C59D08}"/>
              </a:ext>
            </a:extLst>
          </p:cNvPr>
          <p:cNvPicPr>
            <a:picLocks noChangeAspect="1"/>
          </p:cNvPicPr>
          <p:nvPr/>
        </p:nvPicPr>
        <p:blipFill>
          <a:blip r:embed="rId4"/>
          <a:stretch>
            <a:fillRect/>
          </a:stretch>
        </p:blipFill>
        <p:spPr>
          <a:xfrm>
            <a:off x="6337160" y="2644609"/>
            <a:ext cx="3219450" cy="971550"/>
          </a:xfrm>
          <a:prstGeom prst="rect">
            <a:avLst/>
          </a:prstGeom>
        </p:spPr>
      </p:pic>
      <p:pic>
        <p:nvPicPr>
          <p:cNvPr id="7" name="Afbeelding 6">
            <a:extLst>
              <a:ext uri="{FF2B5EF4-FFF2-40B4-BE49-F238E27FC236}">
                <a16:creationId xmlns:a16="http://schemas.microsoft.com/office/drawing/2014/main" id="{C7EAB818-BB42-4D32-9DF8-0636C5020A8A}"/>
              </a:ext>
            </a:extLst>
          </p:cNvPr>
          <p:cNvPicPr>
            <a:picLocks noChangeAspect="1"/>
          </p:cNvPicPr>
          <p:nvPr/>
        </p:nvPicPr>
        <p:blipFill>
          <a:blip r:embed="rId5"/>
          <a:stretch>
            <a:fillRect/>
          </a:stretch>
        </p:blipFill>
        <p:spPr>
          <a:xfrm>
            <a:off x="2847978" y="3832143"/>
            <a:ext cx="3248025" cy="990600"/>
          </a:xfrm>
          <a:prstGeom prst="rect">
            <a:avLst/>
          </a:prstGeom>
        </p:spPr>
      </p:pic>
      <p:pic>
        <p:nvPicPr>
          <p:cNvPr id="8" name="Afbeelding 7">
            <a:extLst>
              <a:ext uri="{FF2B5EF4-FFF2-40B4-BE49-F238E27FC236}">
                <a16:creationId xmlns:a16="http://schemas.microsoft.com/office/drawing/2014/main" id="{C4F6909D-FCD2-4A74-AD6E-A81A69189D27}"/>
              </a:ext>
            </a:extLst>
          </p:cNvPr>
          <p:cNvPicPr>
            <a:picLocks noChangeAspect="1"/>
          </p:cNvPicPr>
          <p:nvPr/>
        </p:nvPicPr>
        <p:blipFill>
          <a:blip r:embed="rId6"/>
          <a:stretch>
            <a:fillRect/>
          </a:stretch>
        </p:blipFill>
        <p:spPr>
          <a:xfrm>
            <a:off x="6337160" y="3832143"/>
            <a:ext cx="3219450" cy="990600"/>
          </a:xfrm>
          <a:prstGeom prst="rect">
            <a:avLst/>
          </a:prstGeom>
        </p:spPr>
      </p:pic>
      <p:pic>
        <p:nvPicPr>
          <p:cNvPr id="9" name="Afbeelding 8">
            <a:extLst>
              <a:ext uri="{FF2B5EF4-FFF2-40B4-BE49-F238E27FC236}">
                <a16:creationId xmlns:a16="http://schemas.microsoft.com/office/drawing/2014/main" id="{DF534DDD-7459-46AC-9730-1F8146F8C9B7}"/>
              </a:ext>
            </a:extLst>
          </p:cNvPr>
          <p:cNvPicPr>
            <a:picLocks noChangeAspect="1"/>
          </p:cNvPicPr>
          <p:nvPr/>
        </p:nvPicPr>
        <p:blipFill>
          <a:blip r:embed="rId7"/>
          <a:stretch>
            <a:fillRect/>
          </a:stretch>
        </p:blipFill>
        <p:spPr>
          <a:xfrm>
            <a:off x="1563417" y="2108236"/>
            <a:ext cx="1706650" cy="997734"/>
          </a:xfrm>
          <a:prstGeom prst="rect">
            <a:avLst/>
          </a:prstGeom>
        </p:spPr>
      </p:pic>
      <p:pic>
        <p:nvPicPr>
          <p:cNvPr id="10" name="Afbeelding 9">
            <a:extLst>
              <a:ext uri="{FF2B5EF4-FFF2-40B4-BE49-F238E27FC236}">
                <a16:creationId xmlns:a16="http://schemas.microsoft.com/office/drawing/2014/main" id="{8D68794A-05EF-4D47-B130-47080A1C0728}"/>
              </a:ext>
            </a:extLst>
          </p:cNvPr>
          <p:cNvPicPr>
            <a:picLocks noChangeAspect="1"/>
          </p:cNvPicPr>
          <p:nvPr/>
        </p:nvPicPr>
        <p:blipFill>
          <a:blip r:embed="rId8"/>
          <a:stretch>
            <a:fillRect/>
          </a:stretch>
        </p:blipFill>
        <p:spPr>
          <a:xfrm>
            <a:off x="9048008" y="1749840"/>
            <a:ext cx="1489276" cy="1481354"/>
          </a:xfrm>
          <a:prstGeom prst="rect">
            <a:avLst/>
          </a:prstGeom>
        </p:spPr>
      </p:pic>
      <p:pic>
        <p:nvPicPr>
          <p:cNvPr id="11" name="Afbeelding 10">
            <a:extLst>
              <a:ext uri="{FF2B5EF4-FFF2-40B4-BE49-F238E27FC236}">
                <a16:creationId xmlns:a16="http://schemas.microsoft.com/office/drawing/2014/main" id="{55A7E4D0-E716-4926-8808-489AE77A389F}"/>
              </a:ext>
            </a:extLst>
          </p:cNvPr>
          <p:cNvPicPr>
            <a:picLocks noChangeAspect="1"/>
          </p:cNvPicPr>
          <p:nvPr/>
        </p:nvPicPr>
        <p:blipFill>
          <a:blip r:embed="rId9"/>
          <a:stretch>
            <a:fillRect/>
          </a:stretch>
        </p:blipFill>
        <p:spPr>
          <a:xfrm>
            <a:off x="1050863" y="3741975"/>
            <a:ext cx="2205594" cy="1901090"/>
          </a:xfrm>
          <a:prstGeom prst="rect">
            <a:avLst/>
          </a:prstGeom>
        </p:spPr>
      </p:pic>
      <p:pic>
        <p:nvPicPr>
          <p:cNvPr id="12" name="Afbeelding 11">
            <a:extLst>
              <a:ext uri="{FF2B5EF4-FFF2-40B4-BE49-F238E27FC236}">
                <a16:creationId xmlns:a16="http://schemas.microsoft.com/office/drawing/2014/main" id="{820DDA72-5932-48E4-A6DD-1BF467B576BC}"/>
              </a:ext>
            </a:extLst>
          </p:cNvPr>
          <p:cNvPicPr>
            <a:picLocks noChangeAspect="1"/>
          </p:cNvPicPr>
          <p:nvPr/>
        </p:nvPicPr>
        <p:blipFill>
          <a:blip r:embed="rId10"/>
          <a:stretch>
            <a:fillRect/>
          </a:stretch>
        </p:blipFill>
        <p:spPr>
          <a:xfrm>
            <a:off x="9067641" y="4240737"/>
            <a:ext cx="1799318" cy="1510437"/>
          </a:xfrm>
          <a:prstGeom prst="rect">
            <a:avLst/>
          </a:prstGeom>
        </p:spPr>
      </p:pic>
    </p:spTree>
    <p:extLst>
      <p:ext uri="{BB962C8B-B14F-4D97-AF65-F5344CB8AC3E}">
        <p14:creationId xmlns:p14="http://schemas.microsoft.com/office/powerpoint/2010/main" val="136883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8939222-21EB-251D-F243-0AAFF165C6CD}"/>
              </a:ext>
            </a:extLst>
          </p:cNvPr>
          <p:cNvPicPr>
            <a:picLocks noChangeAspect="1"/>
          </p:cNvPicPr>
          <p:nvPr/>
        </p:nvPicPr>
        <p:blipFill>
          <a:blip r:embed="rId2"/>
          <a:stretch>
            <a:fillRect/>
          </a:stretch>
        </p:blipFill>
        <p:spPr>
          <a:xfrm>
            <a:off x="649130" y="44823"/>
            <a:ext cx="10822022" cy="6813177"/>
          </a:xfrm>
          <a:prstGeom prst="rect">
            <a:avLst/>
          </a:prstGeom>
        </p:spPr>
      </p:pic>
    </p:spTree>
    <p:extLst>
      <p:ext uri="{BB962C8B-B14F-4D97-AF65-F5344CB8AC3E}">
        <p14:creationId xmlns:p14="http://schemas.microsoft.com/office/powerpoint/2010/main" val="938889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idx="4294967295"/>
          </p:nvPr>
        </p:nvSpPr>
        <p:spPr>
          <a:xfrm>
            <a:off x="1703514" y="188643"/>
            <a:ext cx="9152055" cy="7207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NL" sz="4400" b="1" dirty="0"/>
              <a:t>Diagnostiek van ondervoeding</a:t>
            </a:r>
          </a:p>
        </p:txBody>
      </p:sp>
      <p:sp>
        <p:nvSpPr>
          <p:cNvPr id="15363" name="Tijdelijke aanduiding voor inhoud 2"/>
          <p:cNvSpPr>
            <a:spLocks noGrp="1"/>
          </p:cNvSpPr>
          <p:nvPr>
            <p:ph idx="4294967295"/>
          </p:nvPr>
        </p:nvSpPr>
        <p:spPr>
          <a:xfrm>
            <a:off x="1462915" y="1343349"/>
            <a:ext cx="9633252" cy="51993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indent="0">
              <a:spcBef>
                <a:spcPts val="1100"/>
              </a:spcBef>
              <a:buClr>
                <a:schemeClr val="tx2"/>
              </a:buClr>
              <a:buNone/>
              <a:defRPr/>
            </a:pPr>
            <a:endParaRPr lang="nl-NL" altLang="nl-NL" sz="2400" b="1" dirty="0">
              <a:solidFill>
                <a:schemeClr val="bg2"/>
              </a:solidFill>
            </a:endParaRPr>
          </a:p>
          <a:p>
            <a:pPr marL="0" indent="0">
              <a:spcBef>
                <a:spcPts val="1100"/>
              </a:spcBef>
              <a:buClr>
                <a:schemeClr val="tx2"/>
              </a:buClr>
              <a:buNone/>
              <a:defRPr/>
            </a:pPr>
            <a:r>
              <a:rPr lang="nl-NL" altLang="nl-NL" sz="2800" b="1" dirty="0">
                <a:solidFill>
                  <a:schemeClr val="bg2"/>
                </a:solidFill>
              </a:rPr>
              <a:t>Definitie ondervoeding </a:t>
            </a:r>
          </a:p>
          <a:p>
            <a:pPr marL="0" indent="0">
              <a:spcBef>
                <a:spcPts val="1100"/>
              </a:spcBef>
              <a:buClr>
                <a:schemeClr val="tx2"/>
              </a:buClr>
              <a:buNone/>
              <a:defRPr/>
            </a:pPr>
            <a:endParaRPr lang="nl-NL" altLang="nl-NL" sz="2800" b="1" dirty="0">
              <a:solidFill>
                <a:schemeClr val="bg2"/>
              </a:solidFill>
            </a:endParaRPr>
          </a:p>
          <a:p>
            <a:pPr marL="0" indent="0">
              <a:spcBef>
                <a:spcPts val="1100"/>
              </a:spcBef>
              <a:buClr>
                <a:schemeClr val="tx2"/>
              </a:buClr>
              <a:buNone/>
              <a:defRPr/>
            </a:pPr>
            <a:r>
              <a:rPr lang="nl-NL" altLang="nl-NL" sz="2800" dirty="0">
                <a:solidFill>
                  <a:schemeClr val="bg2"/>
                </a:solidFill>
              </a:rPr>
              <a:t>Ondervoeding is een aandoening veroorzaakt door een</a:t>
            </a:r>
          </a:p>
          <a:p>
            <a:pPr marL="0" indent="0">
              <a:spcBef>
                <a:spcPts val="1100"/>
              </a:spcBef>
              <a:buClr>
                <a:schemeClr val="tx2"/>
              </a:buClr>
              <a:buNone/>
              <a:defRPr/>
            </a:pPr>
            <a:r>
              <a:rPr lang="nl-NL" altLang="nl-NL" sz="2800" dirty="0">
                <a:solidFill>
                  <a:srgbClr val="00B050"/>
                </a:solidFill>
              </a:rPr>
              <a:t>verminderde inname en/of opname van voeding </a:t>
            </a:r>
            <a:r>
              <a:rPr lang="nl-NL" altLang="nl-NL" sz="2800" dirty="0">
                <a:solidFill>
                  <a:schemeClr val="bg2"/>
                </a:solidFill>
              </a:rPr>
              <a:t>met als </a:t>
            </a:r>
          </a:p>
          <a:p>
            <a:pPr marL="0" indent="0">
              <a:spcBef>
                <a:spcPts val="1100"/>
              </a:spcBef>
              <a:buClr>
                <a:schemeClr val="tx2"/>
              </a:buClr>
              <a:buNone/>
              <a:defRPr/>
            </a:pPr>
            <a:r>
              <a:rPr lang="nl-NL" altLang="nl-NL" sz="2800" dirty="0">
                <a:solidFill>
                  <a:schemeClr val="bg2"/>
                </a:solidFill>
              </a:rPr>
              <a:t>gevolg een </a:t>
            </a:r>
            <a:r>
              <a:rPr lang="nl-NL" altLang="nl-NL" sz="2800" dirty="0">
                <a:solidFill>
                  <a:srgbClr val="00B050"/>
                </a:solidFill>
              </a:rPr>
              <a:t>verminderde spiermassa en/of gewicht</a:t>
            </a:r>
          </a:p>
          <a:p>
            <a:pPr marL="0" indent="0">
              <a:spcBef>
                <a:spcPts val="1100"/>
              </a:spcBef>
              <a:buClr>
                <a:schemeClr val="tx2"/>
              </a:buClr>
              <a:buNone/>
              <a:defRPr/>
            </a:pPr>
            <a:endParaRPr lang="nl-NL" altLang="nl-NL" sz="2400" b="1" dirty="0">
              <a:solidFill>
                <a:schemeClr val="bg2"/>
              </a:solidFill>
            </a:endParaRPr>
          </a:p>
          <a:p>
            <a:pPr marL="0" indent="0">
              <a:spcBef>
                <a:spcPts val="1100"/>
              </a:spcBef>
              <a:buClr>
                <a:schemeClr val="tx2"/>
              </a:buClr>
              <a:buNone/>
              <a:defRPr/>
            </a:pPr>
            <a:endParaRPr lang="nl-NL" altLang="nl-NL" sz="2400" b="1" dirty="0">
              <a:solidFill>
                <a:schemeClr val="bg2"/>
              </a:solidFill>
            </a:endParaRPr>
          </a:p>
          <a:p>
            <a:pPr marL="0" indent="0">
              <a:spcBef>
                <a:spcPts val="1100"/>
              </a:spcBef>
              <a:buClr>
                <a:schemeClr val="tx2"/>
              </a:buClr>
              <a:buNone/>
              <a:defRPr/>
            </a:pPr>
            <a:endParaRPr lang="nl-NL" altLang="nl-NL" sz="2400" b="1" dirty="0">
              <a:solidFill>
                <a:schemeClr val="bg2"/>
              </a:solidFill>
            </a:endParaRPr>
          </a:p>
        </p:txBody>
      </p:sp>
      <p:sp>
        <p:nvSpPr>
          <p:cNvPr id="5" name="Rechthoek 4">
            <a:extLst>
              <a:ext uri="{FF2B5EF4-FFF2-40B4-BE49-F238E27FC236}">
                <a16:creationId xmlns:a16="http://schemas.microsoft.com/office/drawing/2014/main" id="{82253B67-FD16-4362-B380-C6528B6C99DE}"/>
              </a:ext>
            </a:extLst>
          </p:cNvPr>
          <p:cNvSpPr/>
          <p:nvPr/>
        </p:nvSpPr>
        <p:spPr>
          <a:xfrm>
            <a:off x="1986866" y="6142892"/>
            <a:ext cx="4343596" cy="261610"/>
          </a:xfrm>
          <a:prstGeom prst="rect">
            <a:avLst/>
          </a:prstGeom>
        </p:spPr>
        <p:txBody>
          <a:bodyPr wrap="square">
            <a:spAutoFit/>
          </a:bodyPr>
          <a:lstStyle/>
          <a:p>
            <a:r>
              <a:rPr lang="nl-NL" sz="1100" dirty="0">
                <a:solidFill>
                  <a:srgbClr val="707173"/>
                </a:solidFill>
                <a:latin typeface="FaktPro-Medium"/>
              </a:rPr>
              <a:t>NED TIJDSCHR VOOR VOEDING &amp; DIËTETIEK - 2018;73(6)</a:t>
            </a:r>
            <a:endParaRPr lang="en-US" sz="1100" dirty="0"/>
          </a:p>
        </p:txBody>
      </p:sp>
    </p:spTree>
    <p:extLst>
      <p:ext uri="{BB962C8B-B14F-4D97-AF65-F5344CB8AC3E}">
        <p14:creationId xmlns:p14="http://schemas.microsoft.com/office/powerpoint/2010/main" val="91857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idx="4294967295"/>
          </p:nvPr>
        </p:nvSpPr>
        <p:spPr>
          <a:xfrm>
            <a:off x="1703514" y="188643"/>
            <a:ext cx="8987932" cy="7207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NL" sz="4400" b="1" dirty="0"/>
              <a:t>Diagnostiek van ondervoeding</a:t>
            </a:r>
          </a:p>
        </p:txBody>
      </p:sp>
      <p:sp>
        <p:nvSpPr>
          <p:cNvPr id="15363" name="Tijdelijke aanduiding voor inhoud 2"/>
          <p:cNvSpPr>
            <a:spLocks noGrp="1"/>
          </p:cNvSpPr>
          <p:nvPr>
            <p:ph idx="4294967295"/>
          </p:nvPr>
        </p:nvSpPr>
        <p:spPr>
          <a:xfrm>
            <a:off x="2438885" y="1609678"/>
            <a:ext cx="8119786" cy="439355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0" indent="0">
              <a:spcBef>
                <a:spcPts val="1800"/>
              </a:spcBef>
              <a:buClr>
                <a:schemeClr val="tx2"/>
              </a:buClr>
              <a:buNone/>
              <a:defRPr/>
            </a:pPr>
            <a:r>
              <a:rPr lang="nl-NL" altLang="nl-NL" sz="2800" b="1" dirty="0">
                <a:solidFill>
                  <a:schemeClr val="bg2"/>
                </a:solidFill>
              </a:rPr>
              <a:t>Criteria voor ondervoeding</a:t>
            </a:r>
          </a:p>
          <a:p>
            <a:pPr marL="0" indent="0">
              <a:spcBef>
                <a:spcPts val="1200"/>
              </a:spcBef>
              <a:buClr>
                <a:schemeClr val="tx2"/>
              </a:buClr>
              <a:buNone/>
              <a:defRPr/>
            </a:pPr>
            <a:r>
              <a:rPr lang="nl-NL" altLang="nl-NL" sz="2400" dirty="0">
                <a:solidFill>
                  <a:schemeClr val="bg2"/>
                </a:solidFill>
              </a:rPr>
              <a:t>Aanwezigheid van ten minste </a:t>
            </a:r>
            <a:r>
              <a:rPr lang="nl-NL" altLang="nl-NL" sz="2400" b="1" dirty="0">
                <a:solidFill>
                  <a:schemeClr val="bg2"/>
                </a:solidFill>
              </a:rPr>
              <a:t>1 kenmerkende factor</a:t>
            </a:r>
            <a:r>
              <a:rPr lang="nl-NL" altLang="nl-NL" sz="2400" dirty="0">
                <a:solidFill>
                  <a:schemeClr val="bg2"/>
                </a:solidFill>
              </a:rPr>
              <a:t>: </a:t>
            </a:r>
          </a:p>
          <a:p>
            <a:pPr>
              <a:spcBef>
                <a:spcPts val="1200"/>
              </a:spcBef>
              <a:buClr>
                <a:schemeClr val="tx2"/>
              </a:buClr>
              <a:defRPr/>
            </a:pPr>
            <a:r>
              <a:rPr lang="nl-NL" sz="2400" dirty="0">
                <a:solidFill>
                  <a:schemeClr val="bg2"/>
                </a:solidFill>
              </a:rPr>
              <a:t>onbedoeld gewichtsverlies</a:t>
            </a:r>
          </a:p>
          <a:p>
            <a:pPr>
              <a:spcBef>
                <a:spcPts val="1200"/>
              </a:spcBef>
              <a:buClr>
                <a:schemeClr val="tx2"/>
              </a:buClr>
              <a:defRPr/>
            </a:pPr>
            <a:r>
              <a:rPr lang="nl-NL" sz="2400" dirty="0">
                <a:solidFill>
                  <a:schemeClr val="bg2"/>
                </a:solidFill>
              </a:rPr>
              <a:t>lage BMI</a:t>
            </a:r>
          </a:p>
          <a:p>
            <a:pPr>
              <a:spcBef>
                <a:spcPts val="1200"/>
              </a:spcBef>
              <a:buClr>
                <a:schemeClr val="tx2"/>
              </a:buClr>
              <a:defRPr/>
            </a:pPr>
            <a:r>
              <a:rPr lang="nl-NL" sz="2400" dirty="0">
                <a:solidFill>
                  <a:schemeClr val="bg2"/>
                </a:solidFill>
              </a:rPr>
              <a:t>verminderde spiermassa</a:t>
            </a:r>
            <a:endParaRPr lang="nl-NL" altLang="nl-NL" sz="2400" dirty="0">
              <a:solidFill>
                <a:schemeClr val="bg2"/>
              </a:solidFill>
            </a:endParaRPr>
          </a:p>
          <a:p>
            <a:pPr marL="0" indent="0">
              <a:spcBef>
                <a:spcPts val="1200"/>
              </a:spcBef>
              <a:buClr>
                <a:schemeClr val="tx2"/>
              </a:buClr>
              <a:buNone/>
              <a:defRPr/>
            </a:pPr>
            <a:r>
              <a:rPr lang="nl-NL" altLang="nl-NL" sz="2400" b="1" dirty="0">
                <a:solidFill>
                  <a:schemeClr val="bg2"/>
                </a:solidFill>
              </a:rPr>
              <a:t>EN</a:t>
            </a:r>
            <a:r>
              <a:rPr lang="nl-NL" altLang="nl-NL" sz="2400" dirty="0">
                <a:solidFill>
                  <a:schemeClr val="bg2"/>
                </a:solidFill>
              </a:rPr>
              <a:t> </a:t>
            </a:r>
          </a:p>
          <a:p>
            <a:pPr marL="0" indent="0">
              <a:spcBef>
                <a:spcPts val="1200"/>
              </a:spcBef>
              <a:buClr>
                <a:schemeClr val="tx2"/>
              </a:buClr>
              <a:buNone/>
              <a:defRPr/>
            </a:pPr>
            <a:r>
              <a:rPr lang="nl-NL" altLang="nl-NL" sz="2400" dirty="0">
                <a:solidFill>
                  <a:schemeClr val="bg2"/>
                </a:solidFill>
              </a:rPr>
              <a:t>Aanwezigheid van ten minste </a:t>
            </a:r>
            <a:r>
              <a:rPr lang="nl-NL" altLang="nl-NL" sz="2400" b="1" dirty="0">
                <a:solidFill>
                  <a:schemeClr val="bg2"/>
                </a:solidFill>
              </a:rPr>
              <a:t>1 oorzakelijke factor</a:t>
            </a:r>
            <a:r>
              <a:rPr lang="nl-NL" altLang="nl-NL" sz="2400" dirty="0">
                <a:solidFill>
                  <a:schemeClr val="bg2"/>
                </a:solidFill>
              </a:rPr>
              <a:t>:</a:t>
            </a:r>
          </a:p>
          <a:p>
            <a:pPr>
              <a:spcBef>
                <a:spcPts val="1200"/>
              </a:spcBef>
              <a:buClr>
                <a:schemeClr val="tx2"/>
              </a:buClr>
              <a:defRPr/>
            </a:pPr>
            <a:r>
              <a:rPr lang="nl-NL" altLang="nl-NL" sz="2400" dirty="0">
                <a:solidFill>
                  <a:schemeClr val="bg2"/>
                </a:solidFill>
              </a:rPr>
              <a:t>tekort aan voeding(</a:t>
            </a:r>
            <a:r>
              <a:rPr lang="nl-NL" altLang="nl-NL" sz="2400" dirty="0" err="1">
                <a:solidFill>
                  <a:schemeClr val="bg2"/>
                </a:solidFill>
              </a:rPr>
              <a:t>sstoffen</a:t>
            </a:r>
            <a:r>
              <a:rPr lang="nl-NL" altLang="nl-NL" sz="2400" dirty="0">
                <a:solidFill>
                  <a:schemeClr val="bg2"/>
                </a:solidFill>
              </a:rPr>
              <a:t>) </a:t>
            </a:r>
          </a:p>
          <a:p>
            <a:pPr>
              <a:spcBef>
                <a:spcPts val="1200"/>
              </a:spcBef>
              <a:buClr>
                <a:schemeClr val="tx2"/>
              </a:buClr>
              <a:defRPr/>
            </a:pPr>
            <a:r>
              <a:rPr lang="nl-NL" altLang="nl-NL" sz="2400" dirty="0">
                <a:solidFill>
                  <a:schemeClr val="bg2"/>
                </a:solidFill>
              </a:rPr>
              <a:t>acute ziekte/inflammatie</a:t>
            </a:r>
          </a:p>
        </p:txBody>
      </p:sp>
    </p:spTree>
    <p:extLst>
      <p:ext uri="{BB962C8B-B14F-4D97-AF65-F5344CB8AC3E}">
        <p14:creationId xmlns:p14="http://schemas.microsoft.com/office/powerpoint/2010/main" val="3712842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1703514" y="188643"/>
            <a:ext cx="947248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defTabSz="308063" rtl="0" eaLnBrk="1" fontAlgn="base" hangingPunct="1">
              <a:spcBef>
                <a:spcPct val="0"/>
              </a:spcBef>
              <a:spcAft>
                <a:spcPct val="0"/>
              </a:spcAft>
              <a:defRPr sz="4219" b="0" i="0" u="none">
                <a:solidFill>
                  <a:srgbClr val="4FAF47"/>
                </a:solidFill>
                <a:latin typeface="Open Sans"/>
                <a:ea typeface="ＭＳ Ｐゴシック" charset="0"/>
                <a:cs typeface="Open Sans"/>
                <a:sym typeface="Helvetica Light" charset="0"/>
              </a:defRPr>
            </a:lvl1pPr>
            <a:lvl2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2pPr>
            <a:lvl3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3pPr>
            <a:lvl4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4pPr>
            <a:lvl5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5pPr>
            <a:lvl6pPr indent="602732" algn="ctr" defTabSz="308063" eaLnBrk="1" hangingPunct="1">
              <a:defRPr sz="4219">
                <a:latin typeface="+mn-lt"/>
                <a:ea typeface="+mn-ea"/>
                <a:cs typeface="+mn-cs"/>
                <a:sym typeface="Helvetica Light"/>
              </a:defRPr>
            </a:lvl6pPr>
            <a:lvl7pPr indent="723279" algn="ctr" defTabSz="308063" eaLnBrk="1" hangingPunct="1">
              <a:defRPr sz="4219">
                <a:latin typeface="+mn-lt"/>
                <a:ea typeface="+mn-ea"/>
                <a:cs typeface="+mn-cs"/>
                <a:sym typeface="Helvetica Light"/>
              </a:defRPr>
            </a:lvl7pPr>
            <a:lvl8pPr indent="843826" algn="ctr" defTabSz="308063" eaLnBrk="1" hangingPunct="1">
              <a:defRPr sz="4219">
                <a:latin typeface="+mn-lt"/>
                <a:ea typeface="+mn-ea"/>
                <a:cs typeface="+mn-cs"/>
                <a:sym typeface="Helvetica Light"/>
              </a:defRPr>
            </a:lvl8pPr>
            <a:lvl9pPr indent="964372" algn="ctr" defTabSz="308063" eaLnBrk="1" hangingPunct="1">
              <a:defRPr sz="4219">
                <a:latin typeface="+mn-lt"/>
                <a:ea typeface="+mn-ea"/>
                <a:cs typeface="+mn-cs"/>
                <a:sym typeface="Helvetica Light"/>
              </a:defRPr>
            </a:lvl9pPr>
          </a:lstStyle>
          <a:p>
            <a:r>
              <a:rPr lang="nl-NL" altLang="nl-NL" sz="4400" b="1" kern="0" dirty="0"/>
              <a:t>Diagnostiek van ondervoeding</a:t>
            </a:r>
          </a:p>
        </p:txBody>
      </p:sp>
      <p:sp>
        <p:nvSpPr>
          <p:cNvPr id="6" name="Tekstvak 5">
            <a:extLst>
              <a:ext uri="{FF2B5EF4-FFF2-40B4-BE49-F238E27FC236}">
                <a16:creationId xmlns:a16="http://schemas.microsoft.com/office/drawing/2014/main" id="{4DD9AD53-7436-4924-9E7E-7A86768C9E6D}"/>
              </a:ext>
            </a:extLst>
          </p:cNvPr>
          <p:cNvSpPr txBox="1"/>
          <p:nvPr/>
        </p:nvSpPr>
        <p:spPr>
          <a:xfrm>
            <a:off x="1806687" y="1710185"/>
            <a:ext cx="7881730"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latinLnBrk="1" hangingPunct="0"/>
            <a:r>
              <a:rPr lang="nl-NL" sz="2800" b="1" dirty="0">
                <a:solidFill>
                  <a:schemeClr val="bg2"/>
                </a:solidFill>
                <a:latin typeface="Open Sans"/>
                <a:sym typeface="Helvetica Light"/>
              </a:rPr>
              <a:t>stap 1: screening</a:t>
            </a:r>
          </a:p>
        </p:txBody>
      </p:sp>
      <p:pic>
        <p:nvPicPr>
          <p:cNvPr id="7" name="Afbeelding 6">
            <a:extLst>
              <a:ext uri="{FF2B5EF4-FFF2-40B4-BE49-F238E27FC236}">
                <a16:creationId xmlns:a16="http://schemas.microsoft.com/office/drawing/2014/main" id="{6D667015-710A-4BD2-A925-A76738422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283" y="2332142"/>
            <a:ext cx="9981739" cy="1712320"/>
          </a:xfrm>
          <a:prstGeom prst="rect">
            <a:avLst/>
          </a:prstGeom>
        </p:spPr>
      </p:pic>
      <p:sp>
        <p:nvSpPr>
          <p:cNvPr id="8" name="Rechthoek 7">
            <a:extLst>
              <a:ext uri="{FF2B5EF4-FFF2-40B4-BE49-F238E27FC236}">
                <a16:creationId xmlns:a16="http://schemas.microsoft.com/office/drawing/2014/main" id="{C4F029D0-6157-44DD-9BEA-2A0C8C3F3A51}"/>
              </a:ext>
            </a:extLst>
          </p:cNvPr>
          <p:cNvSpPr/>
          <p:nvPr/>
        </p:nvSpPr>
        <p:spPr>
          <a:xfrm>
            <a:off x="1703514" y="4314509"/>
            <a:ext cx="3911840" cy="261610"/>
          </a:xfrm>
          <a:prstGeom prst="rect">
            <a:avLst/>
          </a:prstGeom>
        </p:spPr>
        <p:txBody>
          <a:bodyPr wrap="square">
            <a:spAutoFit/>
          </a:bodyPr>
          <a:lstStyle/>
          <a:p>
            <a:r>
              <a:rPr lang="nl-NL" sz="1100" dirty="0">
                <a:solidFill>
                  <a:srgbClr val="707173"/>
                </a:solidFill>
                <a:latin typeface="FaktPro-Medium"/>
              </a:rPr>
              <a:t>NED TIJDSCHR VOOR VOEDING &amp; DIËTETIEK - 2018;73(6)</a:t>
            </a:r>
            <a:endParaRPr lang="en-US" sz="1100" dirty="0"/>
          </a:p>
        </p:txBody>
      </p:sp>
    </p:spTree>
    <p:extLst>
      <p:ext uri="{BB962C8B-B14F-4D97-AF65-F5344CB8AC3E}">
        <p14:creationId xmlns:p14="http://schemas.microsoft.com/office/powerpoint/2010/main" val="3941008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1703514" y="188643"/>
            <a:ext cx="863624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defTabSz="308063" rtl="0" eaLnBrk="1" fontAlgn="base" hangingPunct="1">
              <a:spcBef>
                <a:spcPct val="0"/>
              </a:spcBef>
              <a:spcAft>
                <a:spcPct val="0"/>
              </a:spcAft>
              <a:defRPr sz="4219" b="0" i="0" u="none">
                <a:solidFill>
                  <a:srgbClr val="4FAF47"/>
                </a:solidFill>
                <a:latin typeface="Open Sans"/>
                <a:ea typeface="ＭＳ Ｐゴシック" charset="0"/>
                <a:cs typeface="Open Sans"/>
                <a:sym typeface="Helvetica Light" charset="0"/>
              </a:defRPr>
            </a:lvl1pPr>
            <a:lvl2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2pPr>
            <a:lvl3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3pPr>
            <a:lvl4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4pPr>
            <a:lvl5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5pPr>
            <a:lvl6pPr indent="602732" algn="ctr" defTabSz="308063" eaLnBrk="1" hangingPunct="1">
              <a:defRPr sz="4219">
                <a:latin typeface="+mn-lt"/>
                <a:ea typeface="+mn-ea"/>
                <a:cs typeface="+mn-cs"/>
                <a:sym typeface="Helvetica Light"/>
              </a:defRPr>
            </a:lvl6pPr>
            <a:lvl7pPr indent="723279" algn="ctr" defTabSz="308063" eaLnBrk="1" hangingPunct="1">
              <a:defRPr sz="4219">
                <a:latin typeface="+mn-lt"/>
                <a:ea typeface="+mn-ea"/>
                <a:cs typeface="+mn-cs"/>
                <a:sym typeface="Helvetica Light"/>
              </a:defRPr>
            </a:lvl7pPr>
            <a:lvl8pPr indent="843826" algn="ctr" defTabSz="308063" eaLnBrk="1" hangingPunct="1">
              <a:defRPr sz="4219">
                <a:latin typeface="+mn-lt"/>
                <a:ea typeface="+mn-ea"/>
                <a:cs typeface="+mn-cs"/>
                <a:sym typeface="Helvetica Light"/>
              </a:defRPr>
            </a:lvl8pPr>
            <a:lvl9pPr indent="964372" algn="ctr" defTabSz="308063" eaLnBrk="1" hangingPunct="1">
              <a:defRPr sz="4219">
                <a:latin typeface="+mn-lt"/>
                <a:ea typeface="+mn-ea"/>
                <a:cs typeface="+mn-cs"/>
                <a:sym typeface="Helvetica Light"/>
              </a:defRPr>
            </a:lvl9pPr>
          </a:lstStyle>
          <a:p>
            <a:r>
              <a:rPr lang="nl-NL" altLang="nl-NL" sz="4400" b="1" kern="0" dirty="0"/>
              <a:t>Diagnostiek van ondervoeding</a:t>
            </a:r>
          </a:p>
        </p:txBody>
      </p:sp>
      <p:sp>
        <p:nvSpPr>
          <p:cNvPr id="6" name="Tekstvak 5">
            <a:extLst>
              <a:ext uri="{FF2B5EF4-FFF2-40B4-BE49-F238E27FC236}">
                <a16:creationId xmlns:a16="http://schemas.microsoft.com/office/drawing/2014/main" id="{4DD9AD53-7436-4924-9E7E-7A86768C9E6D}"/>
              </a:ext>
            </a:extLst>
          </p:cNvPr>
          <p:cNvSpPr txBox="1"/>
          <p:nvPr/>
        </p:nvSpPr>
        <p:spPr>
          <a:xfrm>
            <a:off x="1785878" y="1225969"/>
            <a:ext cx="9178689"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latinLnBrk="1" hangingPunct="0"/>
            <a:r>
              <a:rPr lang="nl-NL" sz="2800" b="1" dirty="0">
                <a:solidFill>
                  <a:schemeClr val="bg2"/>
                </a:solidFill>
                <a:latin typeface="Open Sans"/>
                <a:sym typeface="Helvetica Light"/>
              </a:rPr>
              <a:t>stap 2: diagnosticeren van ondervoeding</a:t>
            </a:r>
          </a:p>
        </p:txBody>
      </p:sp>
      <p:pic>
        <p:nvPicPr>
          <p:cNvPr id="7" name="Afbeelding 6">
            <a:extLst>
              <a:ext uri="{FF2B5EF4-FFF2-40B4-BE49-F238E27FC236}">
                <a16:creationId xmlns:a16="http://schemas.microsoft.com/office/drawing/2014/main" id="{6C8E4928-C284-41C3-9F93-E00F6D479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433" y="1688124"/>
            <a:ext cx="8893911" cy="4537263"/>
          </a:xfrm>
          <a:prstGeom prst="rect">
            <a:avLst/>
          </a:prstGeom>
        </p:spPr>
      </p:pic>
      <p:sp>
        <p:nvSpPr>
          <p:cNvPr id="8" name="Rechthoek 7">
            <a:extLst>
              <a:ext uri="{FF2B5EF4-FFF2-40B4-BE49-F238E27FC236}">
                <a16:creationId xmlns:a16="http://schemas.microsoft.com/office/drawing/2014/main" id="{E57A3D93-BE5E-4A60-81EF-0247437411B4}"/>
              </a:ext>
            </a:extLst>
          </p:cNvPr>
          <p:cNvSpPr/>
          <p:nvPr/>
        </p:nvSpPr>
        <p:spPr>
          <a:xfrm>
            <a:off x="1211077" y="6225387"/>
            <a:ext cx="3732387" cy="261610"/>
          </a:xfrm>
          <a:prstGeom prst="rect">
            <a:avLst/>
          </a:prstGeom>
        </p:spPr>
        <p:txBody>
          <a:bodyPr wrap="square">
            <a:spAutoFit/>
          </a:bodyPr>
          <a:lstStyle/>
          <a:p>
            <a:r>
              <a:rPr lang="nl-NL" sz="1100" dirty="0">
                <a:solidFill>
                  <a:srgbClr val="707173"/>
                </a:solidFill>
                <a:latin typeface="FaktPro-Medium"/>
              </a:rPr>
              <a:t>NED TIJDSCHR VOOR VOEDING &amp; DIËTETIEK - 2018;73(6)</a:t>
            </a:r>
            <a:endParaRPr lang="en-US" dirty="0"/>
          </a:p>
        </p:txBody>
      </p:sp>
      <p:sp>
        <p:nvSpPr>
          <p:cNvPr id="9" name="Tekstvak 8">
            <a:extLst>
              <a:ext uri="{FF2B5EF4-FFF2-40B4-BE49-F238E27FC236}">
                <a16:creationId xmlns:a16="http://schemas.microsoft.com/office/drawing/2014/main" id="{1C30F754-B0AA-4EC6-8941-98BFB22D216D}"/>
              </a:ext>
            </a:extLst>
          </p:cNvPr>
          <p:cNvSpPr txBox="1"/>
          <p:nvPr/>
        </p:nvSpPr>
        <p:spPr>
          <a:xfrm>
            <a:off x="4919059" y="5922740"/>
            <a:ext cx="5202285" cy="3026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r>
              <a:rPr lang="nl-NL" sz="1250" dirty="0">
                <a:solidFill>
                  <a:schemeClr val="accent4">
                    <a:lumMod val="75000"/>
                  </a:schemeClr>
                </a:solidFill>
                <a:latin typeface="Open Sans"/>
                <a:sym typeface="Helvetica Light"/>
              </a:rPr>
              <a:t>#start voedingsbehandeling passend bij hoog risico op ondervoeding</a:t>
            </a:r>
          </a:p>
        </p:txBody>
      </p:sp>
    </p:spTree>
    <p:extLst>
      <p:ext uri="{BB962C8B-B14F-4D97-AF65-F5344CB8AC3E}">
        <p14:creationId xmlns:p14="http://schemas.microsoft.com/office/powerpoint/2010/main" val="38060809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1703514" y="188643"/>
            <a:ext cx="8823809"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defTabSz="308063" rtl="0" eaLnBrk="1" fontAlgn="base" hangingPunct="1">
              <a:spcBef>
                <a:spcPct val="0"/>
              </a:spcBef>
              <a:spcAft>
                <a:spcPct val="0"/>
              </a:spcAft>
              <a:defRPr sz="4219" b="0" i="0" u="none">
                <a:solidFill>
                  <a:srgbClr val="4FAF47"/>
                </a:solidFill>
                <a:latin typeface="Open Sans"/>
                <a:ea typeface="ＭＳ Ｐゴシック" charset="0"/>
                <a:cs typeface="Open Sans"/>
                <a:sym typeface="Helvetica Light" charset="0"/>
              </a:defRPr>
            </a:lvl1pPr>
            <a:lvl2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2pPr>
            <a:lvl3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3pPr>
            <a:lvl4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4pPr>
            <a:lvl5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5pPr>
            <a:lvl6pPr indent="602732" algn="ctr" defTabSz="308063" eaLnBrk="1" hangingPunct="1">
              <a:defRPr sz="4219">
                <a:latin typeface="+mn-lt"/>
                <a:ea typeface="+mn-ea"/>
                <a:cs typeface="+mn-cs"/>
                <a:sym typeface="Helvetica Light"/>
              </a:defRPr>
            </a:lvl6pPr>
            <a:lvl7pPr indent="723279" algn="ctr" defTabSz="308063" eaLnBrk="1" hangingPunct="1">
              <a:defRPr sz="4219">
                <a:latin typeface="+mn-lt"/>
                <a:ea typeface="+mn-ea"/>
                <a:cs typeface="+mn-cs"/>
                <a:sym typeface="Helvetica Light"/>
              </a:defRPr>
            </a:lvl7pPr>
            <a:lvl8pPr indent="843826" algn="ctr" defTabSz="308063" eaLnBrk="1" hangingPunct="1">
              <a:defRPr sz="4219">
                <a:latin typeface="+mn-lt"/>
                <a:ea typeface="+mn-ea"/>
                <a:cs typeface="+mn-cs"/>
                <a:sym typeface="Helvetica Light"/>
              </a:defRPr>
            </a:lvl8pPr>
            <a:lvl9pPr indent="964372" algn="ctr" defTabSz="308063" eaLnBrk="1" hangingPunct="1">
              <a:defRPr sz="4219">
                <a:latin typeface="+mn-lt"/>
                <a:ea typeface="+mn-ea"/>
                <a:cs typeface="+mn-cs"/>
                <a:sym typeface="Helvetica Light"/>
              </a:defRPr>
            </a:lvl9pPr>
          </a:lstStyle>
          <a:p>
            <a:r>
              <a:rPr lang="nl-NL" altLang="nl-NL" sz="4400" b="1" kern="0" dirty="0"/>
              <a:t>Diagnostiek van ondervoeding</a:t>
            </a:r>
          </a:p>
        </p:txBody>
      </p:sp>
      <p:sp>
        <p:nvSpPr>
          <p:cNvPr id="6" name="Tekstvak 5">
            <a:extLst>
              <a:ext uri="{FF2B5EF4-FFF2-40B4-BE49-F238E27FC236}">
                <a16:creationId xmlns:a16="http://schemas.microsoft.com/office/drawing/2014/main" id="{89D1C486-EADC-4D20-8F84-F9BBD2A69238}"/>
              </a:ext>
            </a:extLst>
          </p:cNvPr>
          <p:cNvSpPr txBox="1"/>
          <p:nvPr/>
        </p:nvSpPr>
        <p:spPr>
          <a:xfrm>
            <a:off x="1785878" y="1225969"/>
            <a:ext cx="9178689"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latinLnBrk="1" hangingPunct="0"/>
            <a:r>
              <a:rPr lang="nl-NL" sz="2800" b="1" dirty="0">
                <a:solidFill>
                  <a:schemeClr val="bg2"/>
                </a:solidFill>
                <a:latin typeface="Open Sans"/>
                <a:sym typeface="Helvetica Light"/>
              </a:rPr>
              <a:t>stap 2: diagnosticeren van ondervoeding </a:t>
            </a:r>
            <a:r>
              <a:rPr lang="nl-NL" sz="2800" dirty="0">
                <a:solidFill>
                  <a:schemeClr val="bg2"/>
                </a:solidFill>
                <a:latin typeface="Open Sans"/>
                <a:sym typeface="Helvetica Light"/>
              </a:rPr>
              <a:t>(vervolg)</a:t>
            </a:r>
          </a:p>
        </p:txBody>
      </p:sp>
      <p:pic>
        <p:nvPicPr>
          <p:cNvPr id="8" name="Afbeelding 7">
            <a:extLst>
              <a:ext uri="{FF2B5EF4-FFF2-40B4-BE49-F238E27FC236}">
                <a16:creationId xmlns:a16="http://schemas.microsoft.com/office/drawing/2014/main" id="{35E077FC-F242-4F5C-A36B-3B1A8527E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355" y="1728670"/>
            <a:ext cx="8467533" cy="4679702"/>
          </a:xfrm>
          <a:prstGeom prst="rect">
            <a:avLst/>
          </a:prstGeom>
        </p:spPr>
      </p:pic>
      <p:sp>
        <p:nvSpPr>
          <p:cNvPr id="9" name="Rechthoek 8">
            <a:extLst>
              <a:ext uri="{FF2B5EF4-FFF2-40B4-BE49-F238E27FC236}">
                <a16:creationId xmlns:a16="http://schemas.microsoft.com/office/drawing/2014/main" id="{BFCF8BB4-D760-44FF-81C9-D17B9E4EAD2B}"/>
              </a:ext>
            </a:extLst>
          </p:cNvPr>
          <p:cNvSpPr/>
          <p:nvPr/>
        </p:nvSpPr>
        <p:spPr>
          <a:xfrm>
            <a:off x="1785878" y="6408372"/>
            <a:ext cx="3732387" cy="261610"/>
          </a:xfrm>
          <a:prstGeom prst="rect">
            <a:avLst/>
          </a:prstGeom>
        </p:spPr>
        <p:txBody>
          <a:bodyPr wrap="square">
            <a:spAutoFit/>
          </a:bodyPr>
          <a:lstStyle/>
          <a:p>
            <a:r>
              <a:rPr lang="nl-NL" sz="1100" dirty="0">
                <a:solidFill>
                  <a:srgbClr val="707173"/>
                </a:solidFill>
                <a:latin typeface="FaktPro-Medium"/>
              </a:rPr>
              <a:t>NED TIJDSCHR VOOR VOEDING &amp; DIËTETIEK - 2018;73(6)</a:t>
            </a:r>
            <a:endParaRPr lang="en-US" dirty="0"/>
          </a:p>
        </p:txBody>
      </p:sp>
      <p:sp>
        <p:nvSpPr>
          <p:cNvPr id="10" name="Tekstvak 9">
            <a:extLst>
              <a:ext uri="{FF2B5EF4-FFF2-40B4-BE49-F238E27FC236}">
                <a16:creationId xmlns:a16="http://schemas.microsoft.com/office/drawing/2014/main" id="{B14F2A17-FC6A-4A78-A919-1DDC9F70389B}"/>
              </a:ext>
            </a:extLst>
          </p:cNvPr>
          <p:cNvSpPr txBox="1"/>
          <p:nvPr/>
        </p:nvSpPr>
        <p:spPr>
          <a:xfrm>
            <a:off x="4910766" y="6000220"/>
            <a:ext cx="5202285" cy="3026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r>
              <a:rPr lang="nl-NL" sz="1250" dirty="0">
                <a:solidFill>
                  <a:schemeClr val="accent4">
                    <a:lumMod val="75000"/>
                  </a:schemeClr>
                </a:solidFill>
                <a:latin typeface="Open Sans"/>
                <a:sym typeface="Helvetica Light"/>
              </a:rPr>
              <a:t>#start voedingsbehandeling passend bij hoog risico op ondervoeding</a:t>
            </a:r>
          </a:p>
        </p:txBody>
      </p:sp>
    </p:spTree>
    <p:extLst>
      <p:ext uri="{BB962C8B-B14F-4D97-AF65-F5344CB8AC3E}">
        <p14:creationId xmlns:p14="http://schemas.microsoft.com/office/powerpoint/2010/main" val="887050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1703514" y="188643"/>
            <a:ext cx="928164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defTabSz="308063" rtl="0" eaLnBrk="1" fontAlgn="base" hangingPunct="1">
              <a:spcBef>
                <a:spcPct val="0"/>
              </a:spcBef>
              <a:spcAft>
                <a:spcPct val="0"/>
              </a:spcAft>
              <a:defRPr sz="4219" b="0" i="0" u="none">
                <a:solidFill>
                  <a:srgbClr val="4FAF47"/>
                </a:solidFill>
                <a:latin typeface="Open Sans"/>
                <a:ea typeface="ＭＳ Ｐゴシック" charset="0"/>
                <a:cs typeface="Open Sans"/>
                <a:sym typeface="Helvetica Light" charset="0"/>
              </a:defRPr>
            </a:lvl1pPr>
            <a:lvl2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2pPr>
            <a:lvl3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3pPr>
            <a:lvl4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4pPr>
            <a:lvl5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5pPr>
            <a:lvl6pPr indent="602732" algn="ctr" defTabSz="308063" eaLnBrk="1" hangingPunct="1">
              <a:defRPr sz="4219">
                <a:latin typeface="+mn-lt"/>
                <a:ea typeface="+mn-ea"/>
                <a:cs typeface="+mn-cs"/>
                <a:sym typeface="Helvetica Light"/>
              </a:defRPr>
            </a:lvl6pPr>
            <a:lvl7pPr indent="723279" algn="ctr" defTabSz="308063" eaLnBrk="1" hangingPunct="1">
              <a:defRPr sz="4219">
                <a:latin typeface="+mn-lt"/>
                <a:ea typeface="+mn-ea"/>
                <a:cs typeface="+mn-cs"/>
                <a:sym typeface="Helvetica Light"/>
              </a:defRPr>
            </a:lvl7pPr>
            <a:lvl8pPr indent="843826" algn="ctr" defTabSz="308063" eaLnBrk="1" hangingPunct="1">
              <a:defRPr sz="4219">
                <a:latin typeface="+mn-lt"/>
                <a:ea typeface="+mn-ea"/>
                <a:cs typeface="+mn-cs"/>
                <a:sym typeface="Helvetica Light"/>
              </a:defRPr>
            </a:lvl8pPr>
            <a:lvl9pPr indent="964372" algn="ctr" defTabSz="308063" eaLnBrk="1" hangingPunct="1">
              <a:defRPr sz="4219">
                <a:latin typeface="+mn-lt"/>
                <a:ea typeface="+mn-ea"/>
                <a:cs typeface="+mn-cs"/>
                <a:sym typeface="Helvetica Light"/>
              </a:defRPr>
            </a:lvl9pPr>
          </a:lstStyle>
          <a:p>
            <a:r>
              <a:rPr lang="nl-NL" altLang="nl-NL" sz="4400" b="1" kern="0"/>
              <a:t>Diagnostiek </a:t>
            </a:r>
            <a:r>
              <a:rPr lang="nl-NL" altLang="nl-NL" sz="4400" b="1" kern="0" dirty="0"/>
              <a:t>van ondervoeding</a:t>
            </a:r>
          </a:p>
        </p:txBody>
      </p:sp>
      <p:sp>
        <p:nvSpPr>
          <p:cNvPr id="4" name="Rechthoek 3"/>
          <p:cNvSpPr/>
          <p:nvPr/>
        </p:nvSpPr>
        <p:spPr>
          <a:xfrm>
            <a:off x="1586284" y="5189225"/>
            <a:ext cx="3732387" cy="261610"/>
          </a:xfrm>
          <a:prstGeom prst="rect">
            <a:avLst/>
          </a:prstGeom>
        </p:spPr>
        <p:txBody>
          <a:bodyPr wrap="square">
            <a:spAutoFit/>
          </a:bodyPr>
          <a:lstStyle/>
          <a:p>
            <a:r>
              <a:rPr lang="nl-NL" sz="1100" dirty="0">
                <a:solidFill>
                  <a:srgbClr val="707173"/>
                </a:solidFill>
                <a:latin typeface="FaktPro-Medium"/>
              </a:rPr>
              <a:t>NED TIJDSCHR VOOR VOEDING &amp; DIËTETIEK - 2018;73(6)</a:t>
            </a:r>
            <a:endParaRPr lang="en-US" dirty="0"/>
          </a:p>
        </p:txBody>
      </p:sp>
      <p:sp>
        <p:nvSpPr>
          <p:cNvPr id="5" name="Tekstvak 4">
            <a:extLst>
              <a:ext uri="{FF2B5EF4-FFF2-40B4-BE49-F238E27FC236}">
                <a16:creationId xmlns:a16="http://schemas.microsoft.com/office/drawing/2014/main" id="{4DD9AD53-7436-4924-9E7E-7A86768C9E6D}"/>
              </a:ext>
            </a:extLst>
          </p:cNvPr>
          <p:cNvSpPr txBox="1"/>
          <p:nvPr/>
        </p:nvSpPr>
        <p:spPr>
          <a:xfrm>
            <a:off x="2091146" y="1255786"/>
            <a:ext cx="8009713"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latinLnBrk="1" hangingPunct="0"/>
            <a:r>
              <a:rPr lang="nl-NL" sz="2800" b="1" dirty="0">
                <a:solidFill>
                  <a:schemeClr val="bg2"/>
                </a:solidFill>
                <a:latin typeface="Open Sans"/>
                <a:sym typeface="Helvetica Light"/>
              </a:rPr>
              <a:t>stap 2: bepalen van ernst van ondervoeding</a:t>
            </a:r>
          </a:p>
        </p:txBody>
      </p:sp>
      <p:pic>
        <p:nvPicPr>
          <p:cNvPr id="7" name="Afbeelding 6">
            <a:extLst>
              <a:ext uri="{FF2B5EF4-FFF2-40B4-BE49-F238E27FC236}">
                <a16:creationId xmlns:a16="http://schemas.microsoft.com/office/drawing/2014/main" id="{5E37BAE4-94D1-48D2-A961-8745D27FA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4" y="1793139"/>
            <a:ext cx="9684245" cy="3396086"/>
          </a:xfrm>
          <a:prstGeom prst="rect">
            <a:avLst/>
          </a:prstGeom>
        </p:spPr>
      </p:pic>
    </p:spTree>
    <p:extLst>
      <p:ext uri="{BB962C8B-B14F-4D97-AF65-F5344CB8AC3E}">
        <p14:creationId xmlns:p14="http://schemas.microsoft.com/office/powerpoint/2010/main" val="2851870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2323745" y="184670"/>
            <a:ext cx="7346435"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200" latinLnBrk="1" hangingPunct="0"/>
            <a:r>
              <a:rPr lang="nl-NL" altLang="nl-NL" sz="4400" b="1" dirty="0">
                <a:solidFill>
                  <a:srgbClr val="4FAF47"/>
                </a:solidFill>
                <a:latin typeface="Open Sans"/>
                <a:ea typeface="ＭＳ Ｐゴシック" pitchFamily="34" charset="-128"/>
              </a:rPr>
              <a:t>Prevalentie ondervoeding</a:t>
            </a:r>
          </a:p>
        </p:txBody>
      </p:sp>
      <p:sp>
        <p:nvSpPr>
          <p:cNvPr id="12" name="Rectangle 3">
            <a:extLst>
              <a:ext uri="{FF2B5EF4-FFF2-40B4-BE49-F238E27FC236}">
                <a16:creationId xmlns:a16="http://schemas.microsoft.com/office/drawing/2014/main" id="{DD73B382-713F-00F5-1D73-D7161B7D14A4}"/>
              </a:ext>
            </a:extLst>
          </p:cNvPr>
          <p:cNvSpPr txBox="1">
            <a:spLocks noChangeArrowheads="1"/>
          </p:cNvSpPr>
          <p:nvPr/>
        </p:nvSpPr>
        <p:spPr>
          <a:xfrm>
            <a:off x="557509" y="1401770"/>
            <a:ext cx="8551806" cy="4988144"/>
          </a:xfrm>
          <a:prstGeom prst="rect">
            <a:avLst/>
          </a:prstGeom>
        </p:spPr>
        <p:txBody>
          <a:bodyPr>
            <a:normAutofit fontScale="92500" lnSpcReduction="10000"/>
          </a:bodyPr>
          <a:lstStyle>
            <a:lvl1pPr marL="0" indent="0" algn="l" defTabSz="308063" rtl="0" eaLnBrk="1" fontAlgn="base" hangingPunct="1">
              <a:spcBef>
                <a:spcPts val="2215"/>
              </a:spcBef>
              <a:spcAft>
                <a:spcPct val="0"/>
              </a:spcAft>
              <a:buClr>
                <a:schemeClr val="tx2"/>
              </a:buClr>
              <a:buSzPct val="75000"/>
              <a:buFont typeface="Wingdings" charset="2"/>
              <a:buChar char=""/>
              <a:defRPr sz="1898">
                <a:solidFill>
                  <a:srgbClr val="575756"/>
                </a:solidFill>
                <a:latin typeface="Open Sans"/>
                <a:ea typeface="ＭＳ Ｐゴシック" charset="0"/>
                <a:cs typeface="Open Sans"/>
                <a:sym typeface="Helvetica Light" charset="0"/>
              </a:defRPr>
            </a:lvl1pPr>
            <a:lvl2pPr marL="342883" indent="0" algn="ctr" defTabSz="308063" rtl="0" eaLnBrk="1" fontAlgn="base" hangingPunct="1">
              <a:spcBef>
                <a:spcPts val="2215"/>
              </a:spcBef>
              <a:spcAft>
                <a:spcPct val="0"/>
              </a:spcAft>
              <a:buSzPct val="75000"/>
              <a:buNone/>
              <a:defRPr sz="1898">
                <a:solidFill>
                  <a:schemeClr val="tx2"/>
                </a:solidFill>
                <a:latin typeface="Open Sans"/>
                <a:ea typeface="+mn-ea"/>
                <a:cs typeface="Open Sans"/>
                <a:sym typeface="Helvetica Light" charset="0"/>
              </a:defRPr>
            </a:lvl2pPr>
            <a:lvl3pPr marL="685765" indent="0" algn="ctr" defTabSz="308063" rtl="0" eaLnBrk="1" fontAlgn="base" hangingPunct="1">
              <a:spcBef>
                <a:spcPts val="2215"/>
              </a:spcBef>
              <a:spcAft>
                <a:spcPct val="0"/>
              </a:spcAft>
              <a:buSzPct val="75000"/>
              <a:buNone/>
              <a:defRPr sz="1898">
                <a:solidFill>
                  <a:schemeClr val="bg2"/>
                </a:solidFill>
                <a:latin typeface="Open Sans"/>
                <a:ea typeface="+mn-ea"/>
                <a:cs typeface="Open Sans"/>
                <a:sym typeface="Helvetica Light" charset="0"/>
              </a:defRPr>
            </a:lvl3pPr>
            <a:lvl4pPr marL="1028648" indent="0" algn="ctr" defTabSz="308063" rtl="0" eaLnBrk="1" fontAlgn="base" hangingPunct="1">
              <a:spcBef>
                <a:spcPts val="2215"/>
              </a:spcBef>
              <a:spcAft>
                <a:spcPct val="0"/>
              </a:spcAft>
              <a:buSzPct val="75000"/>
              <a:buNone/>
              <a:defRPr sz="1898">
                <a:solidFill>
                  <a:schemeClr val="tx1"/>
                </a:solidFill>
                <a:latin typeface="Open Sans"/>
                <a:ea typeface="+mn-ea"/>
                <a:cs typeface="Open Sans"/>
                <a:sym typeface="Helvetica Light" charset="0"/>
              </a:defRPr>
            </a:lvl4pPr>
            <a:lvl5pPr marL="1371530" indent="0" algn="ctr" defTabSz="308063" rtl="0" eaLnBrk="1" fontAlgn="base" hangingPunct="1">
              <a:spcBef>
                <a:spcPts val="2215"/>
              </a:spcBef>
              <a:spcAft>
                <a:spcPct val="0"/>
              </a:spcAft>
              <a:buSzPct val="75000"/>
              <a:buNone/>
              <a:defRPr sz="1898">
                <a:solidFill>
                  <a:schemeClr val="tx1"/>
                </a:solidFill>
                <a:latin typeface="Open Sans"/>
                <a:ea typeface="+mn-ea"/>
                <a:cs typeface="Open Sans"/>
                <a:sym typeface="Helvetica Light" charset="0"/>
              </a:defRPr>
            </a:lvl5pPr>
            <a:lvl6pPr marL="1714412" indent="0" algn="ctr" defTabSz="308063" eaLnBrk="1" hangingPunct="1">
              <a:spcBef>
                <a:spcPts val="2215"/>
              </a:spcBef>
              <a:buSzPct val="75000"/>
              <a:buNone/>
              <a:defRPr sz="1898">
                <a:latin typeface="+mn-lt"/>
                <a:ea typeface="+mn-ea"/>
                <a:cs typeface="+mn-cs"/>
                <a:sym typeface="Helvetica Light"/>
              </a:defRPr>
            </a:lvl6pPr>
            <a:lvl7pPr marL="2057295" indent="0" algn="ctr" defTabSz="308063" eaLnBrk="1" hangingPunct="1">
              <a:spcBef>
                <a:spcPts val="2215"/>
              </a:spcBef>
              <a:buSzPct val="75000"/>
              <a:buNone/>
              <a:defRPr sz="1898">
                <a:latin typeface="+mn-lt"/>
                <a:ea typeface="+mn-ea"/>
                <a:cs typeface="+mn-cs"/>
                <a:sym typeface="Helvetica Light"/>
              </a:defRPr>
            </a:lvl7pPr>
            <a:lvl8pPr marL="2400177" indent="0" algn="ctr" defTabSz="308063" eaLnBrk="1" hangingPunct="1">
              <a:spcBef>
                <a:spcPts val="2215"/>
              </a:spcBef>
              <a:buSzPct val="75000"/>
              <a:buNone/>
              <a:defRPr sz="1898">
                <a:latin typeface="+mn-lt"/>
                <a:ea typeface="+mn-ea"/>
                <a:cs typeface="+mn-cs"/>
                <a:sym typeface="Helvetica Light"/>
              </a:defRPr>
            </a:lvl8pPr>
            <a:lvl9pPr marL="2743060" indent="0" algn="ctr" defTabSz="308063" eaLnBrk="1" hangingPunct="1">
              <a:spcBef>
                <a:spcPts val="2215"/>
              </a:spcBef>
              <a:buSzPct val="75000"/>
              <a:buNone/>
              <a:defRPr sz="1898">
                <a:latin typeface="+mn-lt"/>
                <a:ea typeface="+mn-ea"/>
                <a:cs typeface="+mn-cs"/>
                <a:sym typeface="Helvetica Light"/>
              </a:defRPr>
            </a:lvl9pPr>
          </a:lstStyle>
          <a:p>
            <a:pPr marL="691200" lvl="1" indent="-457200" algn="l">
              <a:spcBef>
                <a:spcPts val="3600"/>
              </a:spcBef>
              <a:buSzPct val="100000"/>
              <a:buFont typeface="Arial" panose="020B0604020202020204" pitchFamily="34" charset="0"/>
              <a:buChar char="•"/>
            </a:pPr>
            <a:r>
              <a:rPr lang="nl-NL" altLang="nl-NL" sz="2800" kern="0" dirty="0">
                <a:solidFill>
                  <a:schemeClr val="tx1"/>
                </a:solidFill>
              </a:rPr>
              <a:t>Thuiswonende 65-plussers: 8,5%</a:t>
            </a:r>
          </a:p>
          <a:p>
            <a:pPr marL="691200" lvl="1" indent="-457200" algn="l">
              <a:spcBef>
                <a:spcPts val="3600"/>
              </a:spcBef>
              <a:buSzPct val="100000"/>
              <a:buFont typeface="Arial" panose="020B0604020202020204" pitchFamily="34" charset="0"/>
              <a:buChar char="•"/>
            </a:pPr>
            <a:r>
              <a:rPr lang="nl-NL" altLang="nl-NL" sz="2800" kern="0" dirty="0">
                <a:solidFill>
                  <a:schemeClr val="tx1"/>
                </a:solidFill>
              </a:rPr>
              <a:t>Thuiswonende 85-plussers: 19%</a:t>
            </a:r>
          </a:p>
          <a:p>
            <a:pPr marL="691200" lvl="1" indent="-457200" algn="l">
              <a:spcBef>
                <a:spcPts val="3600"/>
              </a:spcBef>
              <a:buSzPct val="100000"/>
              <a:buFont typeface="Arial" panose="020B0604020202020204" pitchFamily="34" charset="0"/>
              <a:buChar char="•"/>
            </a:pPr>
            <a:r>
              <a:rPr lang="nl-NL" altLang="nl-NL" sz="2800" kern="0" dirty="0">
                <a:solidFill>
                  <a:schemeClr val="tx1"/>
                </a:solidFill>
              </a:rPr>
              <a:t>65-plussers met thuiszorg: 16%</a:t>
            </a:r>
          </a:p>
          <a:p>
            <a:pPr marL="691200" lvl="1" indent="-457200" algn="l">
              <a:spcBef>
                <a:spcPts val="3600"/>
              </a:spcBef>
              <a:buSzPct val="100000"/>
              <a:buFont typeface="Arial" panose="020B0604020202020204" pitchFamily="34" charset="0"/>
              <a:buChar char="•"/>
            </a:pPr>
            <a:r>
              <a:rPr lang="nl-NL" altLang="nl-NL" sz="2800" kern="0" dirty="0">
                <a:solidFill>
                  <a:schemeClr val="tx1"/>
                </a:solidFill>
              </a:rPr>
              <a:t>65-plussers met slechte eetlust: 22%</a:t>
            </a:r>
          </a:p>
          <a:p>
            <a:pPr marL="691200" lvl="1" indent="-457200" algn="l">
              <a:spcBef>
                <a:spcPts val="3600"/>
              </a:spcBef>
              <a:buSzPct val="100000"/>
              <a:buFont typeface="Arial" panose="020B0604020202020204" pitchFamily="34" charset="0"/>
              <a:buChar char="•"/>
            </a:pPr>
            <a:r>
              <a:rPr lang="nl-NL" altLang="nl-NL" sz="2800" kern="0" dirty="0">
                <a:solidFill>
                  <a:schemeClr val="tx1"/>
                </a:solidFill>
              </a:rPr>
              <a:t>65-plussers die alleen wonen: 13,5%</a:t>
            </a:r>
          </a:p>
          <a:p>
            <a:pPr>
              <a:buFont typeface="Wingdings" charset="2"/>
              <a:buNone/>
            </a:pPr>
            <a:endParaRPr lang="nl-NL" altLang="nl-NL" kern="0" dirty="0">
              <a:solidFill>
                <a:schemeClr val="tx1"/>
              </a:solidFill>
            </a:endParaRPr>
          </a:p>
          <a:p>
            <a:pPr>
              <a:buFont typeface="Wingdings" charset="2"/>
              <a:buNone/>
            </a:pPr>
            <a:r>
              <a:rPr lang="nl-NL" altLang="nl-NL" kern="0" dirty="0">
                <a:solidFill>
                  <a:schemeClr val="tx1"/>
                </a:solidFill>
              </a:rPr>
              <a:t>(</a:t>
            </a:r>
            <a:r>
              <a:rPr lang="nl-NL" altLang="nl-NL" kern="0" dirty="0" err="1">
                <a:solidFill>
                  <a:schemeClr val="tx1"/>
                </a:solidFill>
              </a:rPr>
              <a:t>Zügül</a:t>
            </a:r>
            <a:r>
              <a:rPr lang="nl-NL" altLang="nl-NL" kern="0" dirty="0">
                <a:solidFill>
                  <a:schemeClr val="tx1"/>
                </a:solidFill>
              </a:rPr>
              <a:t> et al, 2023)</a:t>
            </a:r>
          </a:p>
        </p:txBody>
      </p:sp>
    </p:spTree>
    <p:extLst>
      <p:ext uri="{BB962C8B-B14F-4D97-AF65-F5344CB8AC3E}">
        <p14:creationId xmlns:p14="http://schemas.microsoft.com/office/powerpoint/2010/main" val="23014358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kstvak 4"/>
          <p:cNvSpPr txBox="1">
            <a:spLocks noChangeArrowheads="1"/>
          </p:cNvSpPr>
          <p:nvPr/>
        </p:nvSpPr>
        <p:spPr bwMode="auto">
          <a:xfrm>
            <a:off x="810228" y="196654"/>
            <a:ext cx="115283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A1006B"/>
                </a:solidFill>
                <a:latin typeface="Arial" pitchFamily="34" charset="0"/>
              </a:defRPr>
            </a:lvl1pPr>
            <a:lvl2pPr marL="742950" indent="-285750">
              <a:spcBef>
                <a:spcPct val="20000"/>
              </a:spcBef>
              <a:buFont typeface="Wingdings" pitchFamily="2" charset="2"/>
              <a:buChar char="§"/>
              <a:defRPr sz="2800">
                <a:solidFill>
                  <a:srgbClr val="A1006B"/>
                </a:solidFill>
                <a:latin typeface="Arial" pitchFamily="34" charset="0"/>
              </a:defRPr>
            </a:lvl2pPr>
            <a:lvl3pPr marL="1143000" indent="-228600">
              <a:spcBef>
                <a:spcPct val="20000"/>
              </a:spcBef>
              <a:buChar char="•"/>
              <a:defRPr sz="2400">
                <a:solidFill>
                  <a:srgbClr val="A1006B"/>
                </a:solidFill>
                <a:latin typeface="Arial" pitchFamily="34" charset="0"/>
              </a:defRPr>
            </a:lvl3pPr>
            <a:lvl4pPr marL="1600200" indent="-228600">
              <a:spcBef>
                <a:spcPct val="20000"/>
              </a:spcBef>
              <a:buChar char="–"/>
              <a:defRPr sz="2000">
                <a:solidFill>
                  <a:srgbClr val="A1006B"/>
                </a:solidFill>
                <a:latin typeface="Arial" pitchFamily="34" charset="0"/>
              </a:defRPr>
            </a:lvl4pPr>
            <a:lvl5pPr marL="2057400" indent="-228600">
              <a:spcBef>
                <a:spcPct val="20000"/>
              </a:spcBef>
              <a:buChar char="»"/>
              <a:defRPr sz="2000">
                <a:solidFill>
                  <a:srgbClr val="A1006B"/>
                </a:solidFill>
                <a:latin typeface="Arial" pitchFamily="34" charset="0"/>
              </a:defRPr>
            </a:lvl5pPr>
            <a:lvl6pPr marL="2514600" indent="-228600" eaLnBrk="0" fontAlgn="base" hangingPunct="0">
              <a:spcBef>
                <a:spcPct val="20000"/>
              </a:spcBef>
              <a:spcAft>
                <a:spcPct val="0"/>
              </a:spcAft>
              <a:buChar char="»"/>
              <a:defRPr sz="2000">
                <a:solidFill>
                  <a:srgbClr val="A1006B"/>
                </a:solidFill>
                <a:latin typeface="Arial" pitchFamily="34" charset="0"/>
              </a:defRPr>
            </a:lvl6pPr>
            <a:lvl7pPr marL="2971800" indent="-228600" eaLnBrk="0" fontAlgn="base" hangingPunct="0">
              <a:spcBef>
                <a:spcPct val="20000"/>
              </a:spcBef>
              <a:spcAft>
                <a:spcPct val="0"/>
              </a:spcAft>
              <a:buChar char="»"/>
              <a:defRPr sz="2000">
                <a:solidFill>
                  <a:srgbClr val="A1006B"/>
                </a:solidFill>
                <a:latin typeface="Arial" pitchFamily="34" charset="0"/>
              </a:defRPr>
            </a:lvl7pPr>
            <a:lvl8pPr marL="3429000" indent="-228600" eaLnBrk="0" fontAlgn="base" hangingPunct="0">
              <a:spcBef>
                <a:spcPct val="20000"/>
              </a:spcBef>
              <a:spcAft>
                <a:spcPct val="0"/>
              </a:spcAft>
              <a:buChar char="»"/>
              <a:defRPr sz="2000">
                <a:solidFill>
                  <a:srgbClr val="A1006B"/>
                </a:solidFill>
                <a:latin typeface="Arial" pitchFamily="34" charset="0"/>
              </a:defRPr>
            </a:lvl8pPr>
            <a:lvl9pPr marL="3886200" indent="-228600" eaLnBrk="0" fontAlgn="base" hangingPunct="0">
              <a:spcBef>
                <a:spcPct val="20000"/>
              </a:spcBef>
              <a:spcAft>
                <a:spcPct val="0"/>
              </a:spcAft>
              <a:buChar char="»"/>
              <a:defRPr sz="2000">
                <a:solidFill>
                  <a:srgbClr val="A1006B"/>
                </a:solidFill>
                <a:latin typeface="Arial" pitchFamily="34" charset="0"/>
              </a:defRPr>
            </a:lvl9pPr>
          </a:lstStyle>
          <a:p>
            <a:pPr eaLnBrk="1" hangingPunct="1">
              <a:spcBef>
                <a:spcPct val="0"/>
              </a:spcBef>
              <a:buFontTx/>
              <a:buNone/>
            </a:pPr>
            <a:r>
              <a:rPr lang="nl-NL" altLang="nl-NL" sz="4400" b="1" dirty="0">
                <a:solidFill>
                  <a:schemeClr val="accent1"/>
                </a:solidFill>
                <a:latin typeface="Open Sans"/>
                <a:ea typeface="ＭＳ Ｐゴシック" pitchFamily="34" charset="-128"/>
              </a:rPr>
              <a:t>Aanbevolen dagelijkse hoeveelheden</a:t>
            </a:r>
          </a:p>
        </p:txBody>
      </p:sp>
      <p:sp>
        <p:nvSpPr>
          <p:cNvPr id="33796" name="Tekstvak 5"/>
          <p:cNvSpPr txBox="1">
            <a:spLocks noChangeArrowheads="1"/>
          </p:cNvSpPr>
          <p:nvPr/>
        </p:nvSpPr>
        <p:spPr bwMode="auto">
          <a:xfrm>
            <a:off x="636607" y="5714027"/>
            <a:ext cx="92543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A1006B"/>
                </a:solidFill>
                <a:latin typeface="Arial" pitchFamily="34" charset="0"/>
              </a:defRPr>
            </a:lvl1pPr>
            <a:lvl2pPr marL="742950" indent="-285750">
              <a:spcBef>
                <a:spcPct val="20000"/>
              </a:spcBef>
              <a:buFont typeface="Wingdings" pitchFamily="2" charset="2"/>
              <a:buChar char="§"/>
              <a:defRPr sz="2800">
                <a:solidFill>
                  <a:srgbClr val="A1006B"/>
                </a:solidFill>
                <a:latin typeface="Arial" pitchFamily="34" charset="0"/>
              </a:defRPr>
            </a:lvl2pPr>
            <a:lvl3pPr marL="1143000" indent="-228600">
              <a:spcBef>
                <a:spcPct val="20000"/>
              </a:spcBef>
              <a:buChar char="•"/>
              <a:defRPr sz="2400">
                <a:solidFill>
                  <a:srgbClr val="A1006B"/>
                </a:solidFill>
                <a:latin typeface="Arial" pitchFamily="34" charset="0"/>
              </a:defRPr>
            </a:lvl3pPr>
            <a:lvl4pPr marL="1600200" indent="-228600">
              <a:spcBef>
                <a:spcPct val="20000"/>
              </a:spcBef>
              <a:buChar char="–"/>
              <a:defRPr sz="2000">
                <a:solidFill>
                  <a:srgbClr val="A1006B"/>
                </a:solidFill>
                <a:latin typeface="Arial" pitchFamily="34" charset="0"/>
              </a:defRPr>
            </a:lvl4pPr>
            <a:lvl5pPr marL="2057400" indent="-228600">
              <a:spcBef>
                <a:spcPct val="20000"/>
              </a:spcBef>
              <a:buChar char="»"/>
              <a:defRPr sz="2000">
                <a:solidFill>
                  <a:srgbClr val="A1006B"/>
                </a:solidFill>
                <a:latin typeface="Arial" pitchFamily="34" charset="0"/>
              </a:defRPr>
            </a:lvl5pPr>
            <a:lvl6pPr marL="2514600" indent="-228600" eaLnBrk="0" fontAlgn="base" hangingPunct="0">
              <a:spcBef>
                <a:spcPct val="20000"/>
              </a:spcBef>
              <a:spcAft>
                <a:spcPct val="0"/>
              </a:spcAft>
              <a:buChar char="»"/>
              <a:defRPr sz="2000">
                <a:solidFill>
                  <a:srgbClr val="A1006B"/>
                </a:solidFill>
                <a:latin typeface="Arial" pitchFamily="34" charset="0"/>
              </a:defRPr>
            </a:lvl6pPr>
            <a:lvl7pPr marL="2971800" indent="-228600" eaLnBrk="0" fontAlgn="base" hangingPunct="0">
              <a:spcBef>
                <a:spcPct val="20000"/>
              </a:spcBef>
              <a:spcAft>
                <a:spcPct val="0"/>
              </a:spcAft>
              <a:buChar char="»"/>
              <a:defRPr sz="2000">
                <a:solidFill>
                  <a:srgbClr val="A1006B"/>
                </a:solidFill>
                <a:latin typeface="Arial" pitchFamily="34" charset="0"/>
              </a:defRPr>
            </a:lvl7pPr>
            <a:lvl8pPr marL="3429000" indent="-228600" eaLnBrk="0" fontAlgn="base" hangingPunct="0">
              <a:spcBef>
                <a:spcPct val="20000"/>
              </a:spcBef>
              <a:spcAft>
                <a:spcPct val="0"/>
              </a:spcAft>
              <a:buChar char="»"/>
              <a:defRPr sz="2000">
                <a:solidFill>
                  <a:srgbClr val="A1006B"/>
                </a:solidFill>
                <a:latin typeface="Arial" pitchFamily="34" charset="0"/>
              </a:defRPr>
            </a:lvl8pPr>
            <a:lvl9pPr marL="3886200" indent="-228600" eaLnBrk="0" fontAlgn="base" hangingPunct="0">
              <a:spcBef>
                <a:spcPct val="20000"/>
              </a:spcBef>
              <a:spcAft>
                <a:spcPct val="0"/>
              </a:spcAft>
              <a:buChar char="»"/>
              <a:defRPr sz="2000">
                <a:solidFill>
                  <a:srgbClr val="A1006B"/>
                </a:solidFill>
                <a:latin typeface="Arial" pitchFamily="34" charset="0"/>
              </a:defRPr>
            </a:lvl9pPr>
          </a:lstStyle>
          <a:p>
            <a:pPr>
              <a:spcBef>
                <a:spcPct val="0"/>
              </a:spcBef>
              <a:buNone/>
            </a:pPr>
            <a:r>
              <a:rPr lang="nl-NL" altLang="nl-NL" sz="2000" dirty="0">
                <a:solidFill>
                  <a:schemeClr val="tx1"/>
                </a:solidFill>
                <a:latin typeface="Open Sans"/>
                <a:ea typeface="ＭＳ Ｐゴシック" pitchFamily="34" charset="-128"/>
              </a:rPr>
              <a:t>Folder Voedingscentrum, te downloaden of bestellen via: </a:t>
            </a:r>
            <a:r>
              <a:rPr lang="nl-NL" altLang="nl-NL" sz="2000" dirty="0">
                <a:solidFill>
                  <a:schemeClr val="tx1"/>
                </a:solidFill>
                <a:latin typeface="Open Sans"/>
                <a:ea typeface="ＭＳ Ｐゴシック" pitchFamily="34" charset="-128"/>
                <a:hlinkClick r:id="rId3"/>
              </a:rPr>
              <a:t>https://webshop.voedingscentrum.nl/producten/ziekte-en-allergie/ondervoeding-eten-bij-ondervoeding-en-herstel-na-ziekte/</a:t>
            </a:r>
            <a:endParaRPr lang="nl-NL" altLang="nl-NL" sz="1800" dirty="0">
              <a:solidFill>
                <a:schemeClr val="tx1"/>
              </a:solidFill>
              <a:latin typeface="Open Sans"/>
              <a:ea typeface="ＭＳ Ｐゴシック" pitchFamily="34" charset="-128"/>
            </a:endParaRPr>
          </a:p>
        </p:txBody>
      </p:sp>
      <p:pic>
        <p:nvPicPr>
          <p:cNvPr id="4" name="Afbeelding 3" descr="Afbeelding met kaart, tekst&#10;&#10;Beschrijving is gegenereerd met zeer hoge betrouwbaarheid">
            <a:extLst>
              <a:ext uri="{FF2B5EF4-FFF2-40B4-BE49-F238E27FC236}">
                <a16:creationId xmlns:a16="http://schemas.microsoft.com/office/drawing/2014/main" id="{B6C8AA34-D713-4DB9-94B1-C765FF272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07" y="1594338"/>
            <a:ext cx="5903893" cy="3168034"/>
          </a:xfrm>
          <a:prstGeom prst="rect">
            <a:avLst/>
          </a:prstGeom>
        </p:spPr>
      </p:pic>
      <p:pic>
        <p:nvPicPr>
          <p:cNvPr id="5" name="Afbeelding 4">
            <a:extLst>
              <a:ext uri="{FF2B5EF4-FFF2-40B4-BE49-F238E27FC236}">
                <a16:creationId xmlns:a16="http://schemas.microsoft.com/office/drawing/2014/main" id="{E8BF013E-6765-281A-8EB4-B2F6659EFD37}"/>
              </a:ext>
            </a:extLst>
          </p:cNvPr>
          <p:cNvPicPr>
            <a:picLocks noChangeAspect="1"/>
          </p:cNvPicPr>
          <p:nvPr/>
        </p:nvPicPr>
        <p:blipFill>
          <a:blip r:embed="rId5"/>
          <a:stretch>
            <a:fillRect/>
          </a:stretch>
        </p:blipFill>
        <p:spPr>
          <a:xfrm>
            <a:off x="7203191" y="1399892"/>
            <a:ext cx="2972215" cy="4058216"/>
          </a:xfrm>
          <a:prstGeom prst="rect">
            <a:avLst/>
          </a:prstGeom>
        </p:spPr>
      </p:pic>
    </p:spTree>
    <p:extLst>
      <p:ext uri="{BB962C8B-B14F-4D97-AF65-F5344CB8AC3E}">
        <p14:creationId xmlns:p14="http://schemas.microsoft.com/office/powerpoint/2010/main" val="38248031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a:xfrm>
            <a:off x="497711" y="206693"/>
            <a:ext cx="10880203" cy="738664"/>
          </a:xfrm>
        </p:spPr>
        <p:txBody>
          <a:bodyPr/>
          <a:lstStyle/>
          <a:p>
            <a:r>
              <a:rPr lang="nl-NL" altLang="nl-NL" sz="4400" b="1" dirty="0"/>
              <a:t>Wat is een goede warme maaltijd?</a:t>
            </a:r>
          </a:p>
        </p:txBody>
      </p:sp>
      <p:sp>
        <p:nvSpPr>
          <p:cNvPr id="4100" name="Rectangle 3"/>
          <p:cNvSpPr>
            <a:spLocks noGrp="1" noChangeArrowheads="1"/>
          </p:cNvSpPr>
          <p:nvPr>
            <p:ph type="body" idx="1"/>
          </p:nvPr>
        </p:nvSpPr>
        <p:spPr>
          <a:xfrm>
            <a:off x="3433762" y="1754510"/>
            <a:ext cx="3942000" cy="4953148"/>
          </a:xfrm>
        </p:spPr>
        <p:txBody>
          <a:bodyPr>
            <a:noAutofit/>
          </a:bodyPr>
          <a:lstStyle/>
          <a:p>
            <a:pPr marL="0" indent="0">
              <a:spcBef>
                <a:spcPts val="600"/>
              </a:spcBef>
              <a:buNone/>
            </a:pPr>
            <a:r>
              <a:rPr lang="nl-NL" sz="1600" b="1" u="sng" dirty="0">
                <a:solidFill>
                  <a:srgbClr val="00B050"/>
                </a:solidFill>
              </a:rPr>
              <a:t>een heel bord:</a:t>
            </a:r>
          </a:p>
          <a:p>
            <a:pPr marL="0" indent="0">
              <a:spcBef>
                <a:spcPts val="600"/>
              </a:spcBef>
              <a:buNone/>
            </a:pPr>
            <a:r>
              <a:rPr lang="nl-NL" sz="1600" dirty="0"/>
              <a:t>2 à 3 aardappels  /  150 gram groente</a:t>
            </a:r>
          </a:p>
          <a:p>
            <a:pPr marL="0" indent="0">
              <a:spcBef>
                <a:spcPts val="600"/>
              </a:spcBef>
              <a:buNone/>
            </a:pPr>
            <a:r>
              <a:rPr lang="nl-NL" sz="1600" dirty="0"/>
              <a:t>portie vlees (75 – 100 gram)  /  150 ml nagerecht (melkproduct)</a:t>
            </a:r>
          </a:p>
          <a:p>
            <a:pPr marL="266700" indent="-266700">
              <a:spcBef>
                <a:spcPts val="2400"/>
              </a:spcBef>
              <a:buNone/>
            </a:pPr>
            <a:r>
              <a:rPr lang="nl-NL" sz="1600" b="1" u="sng" dirty="0">
                <a:solidFill>
                  <a:srgbClr val="FFC000"/>
                </a:solidFill>
              </a:rPr>
              <a:t>een half bord:</a:t>
            </a:r>
          </a:p>
          <a:p>
            <a:pPr marL="266700" indent="-266700">
              <a:spcBef>
                <a:spcPts val="600"/>
              </a:spcBef>
              <a:buNone/>
            </a:pPr>
            <a:r>
              <a:rPr lang="nl-NL" sz="1600" dirty="0"/>
              <a:t>1 à 2 aardappels  /  100 gram groente</a:t>
            </a:r>
          </a:p>
          <a:p>
            <a:pPr marL="266700" indent="-266700">
              <a:spcBef>
                <a:spcPts val="600"/>
              </a:spcBef>
              <a:buNone/>
            </a:pPr>
            <a:r>
              <a:rPr lang="nl-NL" sz="1600" dirty="0"/>
              <a:t>een klein stukje vlees (50 gram)  /  100 ml nagerecht (melkproduct)</a:t>
            </a:r>
          </a:p>
          <a:p>
            <a:pPr marL="266700" indent="-266700">
              <a:spcBef>
                <a:spcPts val="2400"/>
              </a:spcBef>
              <a:buNone/>
            </a:pPr>
            <a:r>
              <a:rPr lang="nl-NL" sz="1600" b="1" u="sng" dirty="0">
                <a:solidFill>
                  <a:srgbClr val="FF0000"/>
                </a:solidFill>
              </a:rPr>
              <a:t>een kwart bord:</a:t>
            </a:r>
          </a:p>
          <a:p>
            <a:pPr marL="266700" indent="-266700">
              <a:spcBef>
                <a:spcPts val="1200"/>
              </a:spcBef>
              <a:buNone/>
            </a:pPr>
            <a:r>
              <a:rPr lang="nl-NL" sz="1600" dirty="0"/>
              <a:t>1 aardappel  /  een klein beetje groente  / geen vlees en wel een melkproduct als nagerecht OF een klein stukje vlees en geen nagerecht</a:t>
            </a:r>
          </a:p>
        </p:txBody>
      </p:sp>
      <p:pic>
        <p:nvPicPr>
          <p:cNvPr id="3481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6891" y="4955726"/>
            <a:ext cx="13319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1012" y="1754513"/>
            <a:ext cx="1670050" cy="420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6328" y="1837478"/>
            <a:ext cx="133191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6890" y="3424384"/>
            <a:ext cx="133191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p:cNvSpPr txBox="1"/>
          <p:nvPr/>
        </p:nvSpPr>
        <p:spPr>
          <a:xfrm>
            <a:off x="8758241" y="2054382"/>
            <a:ext cx="1357313" cy="461962"/>
          </a:xfrm>
          <a:prstGeom prst="rect">
            <a:avLst/>
          </a:prstGeom>
          <a:noFill/>
        </p:spPr>
        <p:txBody>
          <a:bodyPr>
            <a:spAutoFit/>
          </a:bodyPr>
          <a:lstStyle/>
          <a:p>
            <a:pPr eaLnBrk="1" hangingPunct="1">
              <a:defRPr/>
            </a:pPr>
            <a:r>
              <a:rPr lang="nl-NL" sz="2400" dirty="0">
                <a:solidFill>
                  <a:srgbClr val="00B050"/>
                </a:solidFill>
                <a:latin typeface="Open Sans"/>
                <a:cs typeface="Times New Roman" pitchFamily="18" charset="0"/>
              </a:rPr>
              <a:t>Genoeg</a:t>
            </a:r>
          </a:p>
        </p:txBody>
      </p:sp>
      <p:sp>
        <p:nvSpPr>
          <p:cNvPr id="34825" name="Tekstvak 8"/>
          <p:cNvSpPr txBox="1">
            <a:spLocks noChangeArrowheads="1"/>
          </p:cNvSpPr>
          <p:nvPr/>
        </p:nvSpPr>
        <p:spPr bwMode="auto">
          <a:xfrm>
            <a:off x="8808803" y="3619464"/>
            <a:ext cx="1357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A1006B"/>
                </a:solidFill>
                <a:latin typeface="Arial" pitchFamily="34" charset="0"/>
              </a:defRPr>
            </a:lvl1pPr>
            <a:lvl2pPr marL="742950" indent="-285750">
              <a:spcBef>
                <a:spcPct val="20000"/>
              </a:spcBef>
              <a:buFont typeface="Wingdings" pitchFamily="2" charset="2"/>
              <a:buChar char="§"/>
              <a:defRPr sz="2800">
                <a:solidFill>
                  <a:srgbClr val="A1006B"/>
                </a:solidFill>
                <a:latin typeface="Arial" pitchFamily="34" charset="0"/>
              </a:defRPr>
            </a:lvl2pPr>
            <a:lvl3pPr marL="1143000" indent="-228600">
              <a:spcBef>
                <a:spcPct val="20000"/>
              </a:spcBef>
              <a:buChar char="•"/>
              <a:defRPr sz="2400">
                <a:solidFill>
                  <a:srgbClr val="A1006B"/>
                </a:solidFill>
                <a:latin typeface="Arial" pitchFamily="34" charset="0"/>
              </a:defRPr>
            </a:lvl3pPr>
            <a:lvl4pPr marL="1600200" indent="-228600">
              <a:spcBef>
                <a:spcPct val="20000"/>
              </a:spcBef>
              <a:buChar char="–"/>
              <a:defRPr sz="2000">
                <a:solidFill>
                  <a:srgbClr val="A1006B"/>
                </a:solidFill>
                <a:latin typeface="Arial" pitchFamily="34" charset="0"/>
              </a:defRPr>
            </a:lvl4pPr>
            <a:lvl5pPr marL="2057400" indent="-228600">
              <a:spcBef>
                <a:spcPct val="20000"/>
              </a:spcBef>
              <a:buChar char="»"/>
              <a:defRPr sz="2000">
                <a:solidFill>
                  <a:srgbClr val="A1006B"/>
                </a:solidFill>
                <a:latin typeface="Arial" pitchFamily="34" charset="0"/>
              </a:defRPr>
            </a:lvl5pPr>
            <a:lvl6pPr marL="2514600" indent="-228600" eaLnBrk="0" fontAlgn="base" hangingPunct="0">
              <a:spcBef>
                <a:spcPct val="20000"/>
              </a:spcBef>
              <a:spcAft>
                <a:spcPct val="0"/>
              </a:spcAft>
              <a:buChar char="»"/>
              <a:defRPr sz="2000">
                <a:solidFill>
                  <a:srgbClr val="A1006B"/>
                </a:solidFill>
                <a:latin typeface="Arial" pitchFamily="34" charset="0"/>
              </a:defRPr>
            </a:lvl6pPr>
            <a:lvl7pPr marL="2971800" indent="-228600" eaLnBrk="0" fontAlgn="base" hangingPunct="0">
              <a:spcBef>
                <a:spcPct val="20000"/>
              </a:spcBef>
              <a:spcAft>
                <a:spcPct val="0"/>
              </a:spcAft>
              <a:buChar char="»"/>
              <a:defRPr sz="2000">
                <a:solidFill>
                  <a:srgbClr val="A1006B"/>
                </a:solidFill>
                <a:latin typeface="Arial" pitchFamily="34" charset="0"/>
              </a:defRPr>
            </a:lvl7pPr>
            <a:lvl8pPr marL="3429000" indent="-228600" eaLnBrk="0" fontAlgn="base" hangingPunct="0">
              <a:spcBef>
                <a:spcPct val="20000"/>
              </a:spcBef>
              <a:spcAft>
                <a:spcPct val="0"/>
              </a:spcAft>
              <a:buChar char="»"/>
              <a:defRPr sz="2000">
                <a:solidFill>
                  <a:srgbClr val="A1006B"/>
                </a:solidFill>
                <a:latin typeface="Arial" pitchFamily="34" charset="0"/>
              </a:defRPr>
            </a:lvl8pPr>
            <a:lvl9pPr marL="3886200" indent="-228600" eaLnBrk="0" fontAlgn="base" hangingPunct="0">
              <a:spcBef>
                <a:spcPct val="20000"/>
              </a:spcBef>
              <a:spcAft>
                <a:spcPct val="0"/>
              </a:spcAft>
              <a:buChar char="»"/>
              <a:defRPr sz="2000">
                <a:solidFill>
                  <a:srgbClr val="A1006B"/>
                </a:solidFill>
                <a:latin typeface="Arial" pitchFamily="34" charset="0"/>
              </a:defRPr>
            </a:lvl9pPr>
          </a:lstStyle>
          <a:p>
            <a:pPr eaLnBrk="1" hangingPunct="1">
              <a:spcBef>
                <a:spcPct val="0"/>
              </a:spcBef>
              <a:buFontTx/>
              <a:buNone/>
            </a:pPr>
            <a:r>
              <a:rPr lang="nl-NL" altLang="nl-NL" sz="2400" dirty="0">
                <a:solidFill>
                  <a:srgbClr val="FF6600"/>
                </a:solidFill>
                <a:latin typeface="Open Sans"/>
                <a:ea typeface="ＭＳ Ｐゴシック" pitchFamily="34" charset="-128"/>
              </a:rPr>
              <a:t>Redelijk</a:t>
            </a:r>
          </a:p>
        </p:txBody>
      </p:sp>
      <p:sp>
        <p:nvSpPr>
          <p:cNvPr id="34826" name="Tekstvak 9"/>
          <p:cNvSpPr txBox="1">
            <a:spLocks noChangeArrowheads="1"/>
          </p:cNvSpPr>
          <p:nvPr/>
        </p:nvSpPr>
        <p:spPr bwMode="auto">
          <a:xfrm>
            <a:off x="8758241" y="5149756"/>
            <a:ext cx="1500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A1006B"/>
                </a:solidFill>
                <a:latin typeface="Arial" pitchFamily="34" charset="0"/>
              </a:defRPr>
            </a:lvl1pPr>
            <a:lvl2pPr marL="742950" indent="-285750">
              <a:spcBef>
                <a:spcPct val="20000"/>
              </a:spcBef>
              <a:buFont typeface="Wingdings" pitchFamily="2" charset="2"/>
              <a:buChar char="§"/>
              <a:defRPr sz="2800">
                <a:solidFill>
                  <a:srgbClr val="A1006B"/>
                </a:solidFill>
                <a:latin typeface="Arial" pitchFamily="34" charset="0"/>
              </a:defRPr>
            </a:lvl2pPr>
            <a:lvl3pPr marL="1143000" indent="-228600">
              <a:spcBef>
                <a:spcPct val="20000"/>
              </a:spcBef>
              <a:buChar char="•"/>
              <a:defRPr sz="2400">
                <a:solidFill>
                  <a:srgbClr val="A1006B"/>
                </a:solidFill>
                <a:latin typeface="Arial" pitchFamily="34" charset="0"/>
              </a:defRPr>
            </a:lvl3pPr>
            <a:lvl4pPr marL="1600200" indent="-228600">
              <a:spcBef>
                <a:spcPct val="20000"/>
              </a:spcBef>
              <a:buChar char="–"/>
              <a:defRPr sz="2000">
                <a:solidFill>
                  <a:srgbClr val="A1006B"/>
                </a:solidFill>
                <a:latin typeface="Arial" pitchFamily="34" charset="0"/>
              </a:defRPr>
            </a:lvl4pPr>
            <a:lvl5pPr marL="2057400" indent="-228600">
              <a:spcBef>
                <a:spcPct val="20000"/>
              </a:spcBef>
              <a:buChar char="»"/>
              <a:defRPr sz="2000">
                <a:solidFill>
                  <a:srgbClr val="A1006B"/>
                </a:solidFill>
                <a:latin typeface="Arial" pitchFamily="34" charset="0"/>
              </a:defRPr>
            </a:lvl5pPr>
            <a:lvl6pPr marL="2514600" indent="-228600" eaLnBrk="0" fontAlgn="base" hangingPunct="0">
              <a:spcBef>
                <a:spcPct val="20000"/>
              </a:spcBef>
              <a:spcAft>
                <a:spcPct val="0"/>
              </a:spcAft>
              <a:buChar char="»"/>
              <a:defRPr sz="2000">
                <a:solidFill>
                  <a:srgbClr val="A1006B"/>
                </a:solidFill>
                <a:latin typeface="Arial" pitchFamily="34" charset="0"/>
              </a:defRPr>
            </a:lvl6pPr>
            <a:lvl7pPr marL="2971800" indent="-228600" eaLnBrk="0" fontAlgn="base" hangingPunct="0">
              <a:spcBef>
                <a:spcPct val="20000"/>
              </a:spcBef>
              <a:spcAft>
                <a:spcPct val="0"/>
              </a:spcAft>
              <a:buChar char="»"/>
              <a:defRPr sz="2000">
                <a:solidFill>
                  <a:srgbClr val="A1006B"/>
                </a:solidFill>
                <a:latin typeface="Arial" pitchFamily="34" charset="0"/>
              </a:defRPr>
            </a:lvl7pPr>
            <a:lvl8pPr marL="3429000" indent="-228600" eaLnBrk="0" fontAlgn="base" hangingPunct="0">
              <a:spcBef>
                <a:spcPct val="20000"/>
              </a:spcBef>
              <a:spcAft>
                <a:spcPct val="0"/>
              </a:spcAft>
              <a:buChar char="»"/>
              <a:defRPr sz="2000">
                <a:solidFill>
                  <a:srgbClr val="A1006B"/>
                </a:solidFill>
                <a:latin typeface="Arial" pitchFamily="34" charset="0"/>
              </a:defRPr>
            </a:lvl8pPr>
            <a:lvl9pPr marL="3886200" indent="-228600" eaLnBrk="0" fontAlgn="base" hangingPunct="0">
              <a:spcBef>
                <a:spcPct val="20000"/>
              </a:spcBef>
              <a:spcAft>
                <a:spcPct val="0"/>
              </a:spcAft>
              <a:buChar char="»"/>
              <a:defRPr sz="2000">
                <a:solidFill>
                  <a:srgbClr val="A1006B"/>
                </a:solidFill>
                <a:latin typeface="Arial" pitchFamily="34" charset="0"/>
              </a:defRPr>
            </a:lvl9pPr>
          </a:lstStyle>
          <a:p>
            <a:pPr eaLnBrk="1" hangingPunct="1">
              <a:spcBef>
                <a:spcPct val="0"/>
              </a:spcBef>
              <a:buFontTx/>
              <a:buNone/>
            </a:pPr>
            <a:r>
              <a:rPr lang="nl-NL" altLang="nl-NL" sz="2400" dirty="0">
                <a:solidFill>
                  <a:srgbClr val="FF0000"/>
                </a:solidFill>
                <a:latin typeface="Open Sans"/>
                <a:ea typeface="ＭＳ Ｐゴシック" pitchFamily="34" charset="-128"/>
              </a:rPr>
              <a:t>Te weinig</a:t>
            </a:r>
          </a:p>
        </p:txBody>
      </p:sp>
    </p:spTree>
    <p:extLst>
      <p:ext uri="{BB962C8B-B14F-4D97-AF65-F5344CB8AC3E}">
        <p14:creationId xmlns:p14="http://schemas.microsoft.com/office/powerpoint/2010/main" val="40237350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3"/>
          <p:cNvSpPr>
            <a:spLocks noGrp="1" noChangeArrowheads="1"/>
          </p:cNvSpPr>
          <p:nvPr>
            <p:ph type="title"/>
          </p:nvPr>
        </p:nvSpPr>
        <p:spPr>
          <a:xfrm>
            <a:off x="1053296" y="230267"/>
            <a:ext cx="10220446" cy="738664"/>
          </a:xfrm>
        </p:spPr>
        <p:txBody>
          <a:bodyPr/>
          <a:lstStyle/>
          <a:p>
            <a:r>
              <a:rPr lang="nl-NL" altLang="nl-NL" sz="4400" b="1" dirty="0"/>
              <a:t>Wat is een goede broodmaaltijd?</a:t>
            </a:r>
          </a:p>
        </p:txBody>
      </p:sp>
      <p:sp>
        <p:nvSpPr>
          <p:cNvPr id="5124" name="Rectangle 4"/>
          <p:cNvSpPr>
            <a:spLocks noGrp="1" noChangeArrowheads="1"/>
          </p:cNvSpPr>
          <p:nvPr>
            <p:ph type="body" idx="1"/>
          </p:nvPr>
        </p:nvSpPr>
        <p:spPr>
          <a:xfrm>
            <a:off x="3639171" y="1785940"/>
            <a:ext cx="3528392" cy="5662049"/>
          </a:xfrm>
        </p:spPr>
        <p:txBody>
          <a:bodyPr>
            <a:noAutofit/>
          </a:bodyPr>
          <a:lstStyle/>
          <a:p>
            <a:pPr marL="0" indent="0">
              <a:spcBef>
                <a:spcPts val="600"/>
              </a:spcBef>
              <a:buNone/>
            </a:pPr>
            <a:r>
              <a:rPr lang="nl-NL" sz="1600" b="1" u="sng" dirty="0">
                <a:solidFill>
                  <a:srgbClr val="00B050"/>
                </a:solidFill>
              </a:rPr>
              <a:t>een heel bord:</a:t>
            </a:r>
          </a:p>
          <a:p>
            <a:pPr marL="0" indent="0">
              <a:spcBef>
                <a:spcPts val="600"/>
              </a:spcBef>
              <a:buNone/>
            </a:pPr>
            <a:r>
              <a:rPr lang="nl-NL" sz="1600" dirty="0"/>
              <a:t>2 boterhammen besmeerd met margarine</a:t>
            </a:r>
          </a:p>
          <a:p>
            <a:pPr marL="0" indent="0">
              <a:spcBef>
                <a:spcPts val="600"/>
              </a:spcBef>
              <a:buNone/>
            </a:pPr>
            <a:r>
              <a:rPr lang="nl-NL" sz="1600" dirty="0"/>
              <a:t>2 x vleeswaren / kaas beleg</a:t>
            </a:r>
          </a:p>
          <a:p>
            <a:pPr marL="0" indent="0">
              <a:spcBef>
                <a:spcPts val="600"/>
              </a:spcBef>
              <a:buNone/>
            </a:pPr>
            <a:r>
              <a:rPr lang="nl-NL" sz="1600" dirty="0"/>
              <a:t>een melkproduct</a:t>
            </a:r>
          </a:p>
          <a:p>
            <a:pPr marL="0" indent="0">
              <a:spcBef>
                <a:spcPts val="2400"/>
              </a:spcBef>
              <a:buNone/>
            </a:pPr>
            <a:r>
              <a:rPr lang="nl-NL" sz="1600" b="1" u="sng" dirty="0">
                <a:solidFill>
                  <a:srgbClr val="FFC000"/>
                </a:solidFill>
              </a:rPr>
              <a:t>een half bord:</a:t>
            </a:r>
          </a:p>
          <a:p>
            <a:pPr marL="0" indent="0">
              <a:spcBef>
                <a:spcPts val="600"/>
              </a:spcBef>
              <a:buNone/>
            </a:pPr>
            <a:r>
              <a:rPr lang="nl-NL" sz="1600" dirty="0"/>
              <a:t>1 boterham met zoet beleg</a:t>
            </a:r>
          </a:p>
          <a:p>
            <a:pPr marL="0" indent="0">
              <a:spcBef>
                <a:spcPts val="600"/>
              </a:spcBef>
              <a:buNone/>
            </a:pPr>
            <a:r>
              <a:rPr lang="nl-NL" sz="1600" dirty="0"/>
              <a:t>een melkproduct</a:t>
            </a:r>
          </a:p>
          <a:p>
            <a:pPr marL="0" indent="0">
              <a:spcBef>
                <a:spcPts val="2400"/>
              </a:spcBef>
              <a:buNone/>
            </a:pPr>
            <a:r>
              <a:rPr lang="nl-NL" sz="1600" b="1" u="sng" dirty="0">
                <a:solidFill>
                  <a:srgbClr val="FF0000"/>
                </a:solidFill>
              </a:rPr>
              <a:t>een kwart bord:</a:t>
            </a:r>
          </a:p>
          <a:p>
            <a:pPr marL="0" indent="0">
              <a:spcBef>
                <a:spcPts val="600"/>
              </a:spcBef>
              <a:buNone/>
            </a:pPr>
            <a:r>
              <a:rPr lang="nl-NL" sz="1600" dirty="0"/>
              <a:t>1 boterham of beschuit of cracker met zoet beleg</a:t>
            </a:r>
          </a:p>
          <a:p>
            <a:pPr marL="0" indent="0">
              <a:spcBef>
                <a:spcPts val="600"/>
              </a:spcBef>
              <a:buNone/>
            </a:pPr>
            <a:r>
              <a:rPr lang="nl-NL" sz="1600" dirty="0"/>
              <a:t>geen melkproduct</a:t>
            </a:r>
          </a:p>
        </p:txBody>
      </p:sp>
      <p:pic>
        <p:nvPicPr>
          <p:cNvPr id="358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6453" y="4596609"/>
            <a:ext cx="1331913"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6451" y="1777484"/>
            <a:ext cx="1331912"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6454" y="3163890"/>
            <a:ext cx="1214437"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9174" y="1838745"/>
            <a:ext cx="1848372" cy="409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p:cNvSpPr txBox="1"/>
          <p:nvPr/>
        </p:nvSpPr>
        <p:spPr>
          <a:xfrm>
            <a:off x="8274846" y="1957924"/>
            <a:ext cx="1357313" cy="461962"/>
          </a:xfrm>
          <a:prstGeom prst="rect">
            <a:avLst/>
          </a:prstGeom>
          <a:noFill/>
        </p:spPr>
        <p:txBody>
          <a:bodyPr>
            <a:spAutoFit/>
          </a:bodyPr>
          <a:lstStyle/>
          <a:p>
            <a:pPr eaLnBrk="1" hangingPunct="1">
              <a:defRPr/>
            </a:pPr>
            <a:r>
              <a:rPr lang="nl-NL" sz="2400" dirty="0">
                <a:solidFill>
                  <a:srgbClr val="00B050"/>
                </a:solidFill>
                <a:latin typeface="Open Sans"/>
                <a:cs typeface="Times New Roman" pitchFamily="18" charset="0"/>
              </a:rPr>
              <a:t>Genoeg</a:t>
            </a:r>
          </a:p>
        </p:txBody>
      </p:sp>
      <p:sp>
        <p:nvSpPr>
          <p:cNvPr id="35849" name="Tekstvak 8"/>
          <p:cNvSpPr txBox="1">
            <a:spLocks noChangeArrowheads="1"/>
          </p:cNvSpPr>
          <p:nvPr/>
        </p:nvSpPr>
        <p:spPr bwMode="auto">
          <a:xfrm>
            <a:off x="8203409" y="3461566"/>
            <a:ext cx="1357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A1006B"/>
                </a:solidFill>
                <a:latin typeface="Arial" pitchFamily="34" charset="0"/>
              </a:defRPr>
            </a:lvl1pPr>
            <a:lvl2pPr marL="742950" indent="-285750">
              <a:spcBef>
                <a:spcPct val="20000"/>
              </a:spcBef>
              <a:buFont typeface="Wingdings" pitchFamily="2" charset="2"/>
              <a:buChar char="§"/>
              <a:defRPr sz="2800">
                <a:solidFill>
                  <a:srgbClr val="A1006B"/>
                </a:solidFill>
                <a:latin typeface="Arial" pitchFamily="34" charset="0"/>
              </a:defRPr>
            </a:lvl2pPr>
            <a:lvl3pPr marL="1143000" indent="-228600">
              <a:spcBef>
                <a:spcPct val="20000"/>
              </a:spcBef>
              <a:buChar char="•"/>
              <a:defRPr sz="2400">
                <a:solidFill>
                  <a:srgbClr val="A1006B"/>
                </a:solidFill>
                <a:latin typeface="Arial" pitchFamily="34" charset="0"/>
              </a:defRPr>
            </a:lvl3pPr>
            <a:lvl4pPr marL="1600200" indent="-228600">
              <a:spcBef>
                <a:spcPct val="20000"/>
              </a:spcBef>
              <a:buChar char="–"/>
              <a:defRPr sz="2000">
                <a:solidFill>
                  <a:srgbClr val="A1006B"/>
                </a:solidFill>
                <a:latin typeface="Arial" pitchFamily="34" charset="0"/>
              </a:defRPr>
            </a:lvl4pPr>
            <a:lvl5pPr marL="2057400" indent="-228600">
              <a:spcBef>
                <a:spcPct val="20000"/>
              </a:spcBef>
              <a:buChar char="»"/>
              <a:defRPr sz="2000">
                <a:solidFill>
                  <a:srgbClr val="A1006B"/>
                </a:solidFill>
                <a:latin typeface="Arial" pitchFamily="34" charset="0"/>
              </a:defRPr>
            </a:lvl5pPr>
            <a:lvl6pPr marL="2514600" indent="-228600" eaLnBrk="0" fontAlgn="base" hangingPunct="0">
              <a:spcBef>
                <a:spcPct val="20000"/>
              </a:spcBef>
              <a:spcAft>
                <a:spcPct val="0"/>
              </a:spcAft>
              <a:buChar char="»"/>
              <a:defRPr sz="2000">
                <a:solidFill>
                  <a:srgbClr val="A1006B"/>
                </a:solidFill>
                <a:latin typeface="Arial" pitchFamily="34" charset="0"/>
              </a:defRPr>
            </a:lvl6pPr>
            <a:lvl7pPr marL="2971800" indent="-228600" eaLnBrk="0" fontAlgn="base" hangingPunct="0">
              <a:spcBef>
                <a:spcPct val="20000"/>
              </a:spcBef>
              <a:spcAft>
                <a:spcPct val="0"/>
              </a:spcAft>
              <a:buChar char="»"/>
              <a:defRPr sz="2000">
                <a:solidFill>
                  <a:srgbClr val="A1006B"/>
                </a:solidFill>
                <a:latin typeface="Arial" pitchFamily="34" charset="0"/>
              </a:defRPr>
            </a:lvl7pPr>
            <a:lvl8pPr marL="3429000" indent="-228600" eaLnBrk="0" fontAlgn="base" hangingPunct="0">
              <a:spcBef>
                <a:spcPct val="20000"/>
              </a:spcBef>
              <a:spcAft>
                <a:spcPct val="0"/>
              </a:spcAft>
              <a:buChar char="»"/>
              <a:defRPr sz="2000">
                <a:solidFill>
                  <a:srgbClr val="A1006B"/>
                </a:solidFill>
                <a:latin typeface="Arial" pitchFamily="34" charset="0"/>
              </a:defRPr>
            </a:lvl8pPr>
            <a:lvl9pPr marL="3886200" indent="-228600" eaLnBrk="0" fontAlgn="base" hangingPunct="0">
              <a:spcBef>
                <a:spcPct val="20000"/>
              </a:spcBef>
              <a:spcAft>
                <a:spcPct val="0"/>
              </a:spcAft>
              <a:buChar char="»"/>
              <a:defRPr sz="2000">
                <a:solidFill>
                  <a:srgbClr val="A1006B"/>
                </a:solidFill>
                <a:latin typeface="Arial" pitchFamily="34" charset="0"/>
              </a:defRPr>
            </a:lvl9pPr>
          </a:lstStyle>
          <a:p>
            <a:pPr eaLnBrk="1" hangingPunct="1">
              <a:spcBef>
                <a:spcPct val="0"/>
              </a:spcBef>
              <a:buFontTx/>
              <a:buNone/>
            </a:pPr>
            <a:r>
              <a:rPr lang="nl-NL" altLang="nl-NL" sz="2400" dirty="0">
                <a:solidFill>
                  <a:srgbClr val="FF6600"/>
                </a:solidFill>
                <a:latin typeface="Open Sans"/>
                <a:ea typeface="ＭＳ Ｐゴシック" pitchFamily="34" charset="-128"/>
              </a:rPr>
              <a:t>Redelijk</a:t>
            </a:r>
          </a:p>
        </p:txBody>
      </p:sp>
      <p:sp>
        <p:nvSpPr>
          <p:cNvPr id="35850" name="Tekstvak 9"/>
          <p:cNvSpPr txBox="1">
            <a:spLocks noChangeArrowheads="1"/>
          </p:cNvSpPr>
          <p:nvPr/>
        </p:nvSpPr>
        <p:spPr bwMode="auto">
          <a:xfrm>
            <a:off x="8274846" y="4912520"/>
            <a:ext cx="1500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A1006B"/>
                </a:solidFill>
                <a:latin typeface="Arial" pitchFamily="34" charset="0"/>
              </a:defRPr>
            </a:lvl1pPr>
            <a:lvl2pPr marL="742950" indent="-285750">
              <a:spcBef>
                <a:spcPct val="20000"/>
              </a:spcBef>
              <a:buFont typeface="Wingdings" pitchFamily="2" charset="2"/>
              <a:buChar char="§"/>
              <a:defRPr sz="2800">
                <a:solidFill>
                  <a:srgbClr val="A1006B"/>
                </a:solidFill>
                <a:latin typeface="Arial" pitchFamily="34" charset="0"/>
              </a:defRPr>
            </a:lvl2pPr>
            <a:lvl3pPr marL="1143000" indent="-228600">
              <a:spcBef>
                <a:spcPct val="20000"/>
              </a:spcBef>
              <a:buChar char="•"/>
              <a:defRPr sz="2400">
                <a:solidFill>
                  <a:srgbClr val="A1006B"/>
                </a:solidFill>
                <a:latin typeface="Arial" pitchFamily="34" charset="0"/>
              </a:defRPr>
            </a:lvl3pPr>
            <a:lvl4pPr marL="1600200" indent="-228600">
              <a:spcBef>
                <a:spcPct val="20000"/>
              </a:spcBef>
              <a:buChar char="–"/>
              <a:defRPr sz="2000">
                <a:solidFill>
                  <a:srgbClr val="A1006B"/>
                </a:solidFill>
                <a:latin typeface="Arial" pitchFamily="34" charset="0"/>
              </a:defRPr>
            </a:lvl4pPr>
            <a:lvl5pPr marL="2057400" indent="-228600">
              <a:spcBef>
                <a:spcPct val="20000"/>
              </a:spcBef>
              <a:buChar char="»"/>
              <a:defRPr sz="2000">
                <a:solidFill>
                  <a:srgbClr val="A1006B"/>
                </a:solidFill>
                <a:latin typeface="Arial" pitchFamily="34" charset="0"/>
              </a:defRPr>
            </a:lvl5pPr>
            <a:lvl6pPr marL="2514600" indent="-228600" eaLnBrk="0" fontAlgn="base" hangingPunct="0">
              <a:spcBef>
                <a:spcPct val="20000"/>
              </a:spcBef>
              <a:spcAft>
                <a:spcPct val="0"/>
              </a:spcAft>
              <a:buChar char="»"/>
              <a:defRPr sz="2000">
                <a:solidFill>
                  <a:srgbClr val="A1006B"/>
                </a:solidFill>
                <a:latin typeface="Arial" pitchFamily="34" charset="0"/>
              </a:defRPr>
            </a:lvl6pPr>
            <a:lvl7pPr marL="2971800" indent="-228600" eaLnBrk="0" fontAlgn="base" hangingPunct="0">
              <a:spcBef>
                <a:spcPct val="20000"/>
              </a:spcBef>
              <a:spcAft>
                <a:spcPct val="0"/>
              </a:spcAft>
              <a:buChar char="»"/>
              <a:defRPr sz="2000">
                <a:solidFill>
                  <a:srgbClr val="A1006B"/>
                </a:solidFill>
                <a:latin typeface="Arial" pitchFamily="34" charset="0"/>
              </a:defRPr>
            </a:lvl7pPr>
            <a:lvl8pPr marL="3429000" indent="-228600" eaLnBrk="0" fontAlgn="base" hangingPunct="0">
              <a:spcBef>
                <a:spcPct val="20000"/>
              </a:spcBef>
              <a:spcAft>
                <a:spcPct val="0"/>
              </a:spcAft>
              <a:buChar char="»"/>
              <a:defRPr sz="2000">
                <a:solidFill>
                  <a:srgbClr val="A1006B"/>
                </a:solidFill>
                <a:latin typeface="Arial" pitchFamily="34" charset="0"/>
              </a:defRPr>
            </a:lvl8pPr>
            <a:lvl9pPr marL="3886200" indent="-228600" eaLnBrk="0" fontAlgn="base" hangingPunct="0">
              <a:spcBef>
                <a:spcPct val="20000"/>
              </a:spcBef>
              <a:spcAft>
                <a:spcPct val="0"/>
              </a:spcAft>
              <a:buChar char="»"/>
              <a:defRPr sz="2000">
                <a:solidFill>
                  <a:srgbClr val="A1006B"/>
                </a:solidFill>
                <a:latin typeface="Arial" pitchFamily="34" charset="0"/>
              </a:defRPr>
            </a:lvl9pPr>
          </a:lstStyle>
          <a:p>
            <a:pPr eaLnBrk="1" hangingPunct="1">
              <a:spcBef>
                <a:spcPct val="0"/>
              </a:spcBef>
              <a:buFontTx/>
              <a:buNone/>
            </a:pPr>
            <a:r>
              <a:rPr lang="nl-NL" altLang="nl-NL" sz="2400" dirty="0">
                <a:solidFill>
                  <a:srgbClr val="FF0000"/>
                </a:solidFill>
                <a:latin typeface="Open Sans"/>
                <a:ea typeface="ＭＳ Ｐゴシック" pitchFamily="34" charset="-128"/>
              </a:rPr>
              <a:t>Te weinig</a:t>
            </a:r>
          </a:p>
        </p:txBody>
      </p:sp>
    </p:spTree>
    <p:extLst>
      <p:ext uri="{BB962C8B-B14F-4D97-AF65-F5344CB8AC3E}">
        <p14:creationId xmlns:p14="http://schemas.microsoft.com/office/powerpoint/2010/main" val="4209314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a:xfrm>
            <a:off x="208344" y="171608"/>
            <a:ext cx="11983656" cy="738664"/>
          </a:xfrm>
        </p:spPr>
        <p:txBody>
          <a:bodyPr/>
          <a:lstStyle/>
          <a:p>
            <a:r>
              <a:rPr lang="nl-NL" altLang="nl-NL" sz="3600" b="1" dirty="0"/>
              <a:t>Wat kun je als praktijkondersteuner / wijkverpleegkundige doen?</a:t>
            </a:r>
          </a:p>
        </p:txBody>
      </p:sp>
      <p:sp>
        <p:nvSpPr>
          <p:cNvPr id="38916" name="Titel 5"/>
          <p:cNvSpPr txBox="1">
            <a:spLocks/>
          </p:cNvSpPr>
          <p:nvPr/>
        </p:nvSpPr>
        <p:spPr bwMode="auto">
          <a:xfrm>
            <a:off x="5159375" y="1833566"/>
            <a:ext cx="68389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A1006B"/>
                </a:solidFill>
                <a:latin typeface="Arial" pitchFamily="34" charset="0"/>
              </a:defRPr>
            </a:lvl1pPr>
            <a:lvl2pPr marL="742950" indent="-285750">
              <a:spcBef>
                <a:spcPct val="20000"/>
              </a:spcBef>
              <a:buFont typeface="Wingdings" pitchFamily="2" charset="2"/>
              <a:buChar char="§"/>
              <a:defRPr sz="2800">
                <a:solidFill>
                  <a:srgbClr val="A1006B"/>
                </a:solidFill>
                <a:latin typeface="Arial" pitchFamily="34" charset="0"/>
              </a:defRPr>
            </a:lvl2pPr>
            <a:lvl3pPr marL="1143000" indent="-228600">
              <a:spcBef>
                <a:spcPct val="20000"/>
              </a:spcBef>
              <a:buChar char="•"/>
              <a:defRPr sz="2400">
                <a:solidFill>
                  <a:srgbClr val="A1006B"/>
                </a:solidFill>
                <a:latin typeface="Arial" pitchFamily="34" charset="0"/>
              </a:defRPr>
            </a:lvl3pPr>
            <a:lvl4pPr marL="1600200" indent="-228600">
              <a:spcBef>
                <a:spcPct val="20000"/>
              </a:spcBef>
              <a:buChar char="–"/>
              <a:defRPr sz="2000">
                <a:solidFill>
                  <a:srgbClr val="A1006B"/>
                </a:solidFill>
                <a:latin typeface="Arial" pitchFamily="34" charset="0"/>
              </a:defRPr>
            </a:lvl4pPr>
            <a:lvl5pPr marL="2057400" indent="-228600">
              <a:spcBef>
                <a:spcPct val="20000"/>
              </a:spcBef>
              <a:buChar char="»"/>
              <a:defRPr sz="2000">
                <a:solidFill>
                  <a:srgbClr val="A1006B"/>
                </a:solidFill>
                <a:latin typeface="Arial" pitchFamily="34" charset="0"/>
              </a:defRPr>
            </a:lvl5pPr>
            <a:lvl6pPr marL="2514600" indent="-228600" eaLnBrk="0" fontAlgn="base" hangingPunct="0">
              <a:spcBef>
                <a:spcPct val="20000"/>
              </a:spcBef>
              <a:spcAft>
                <a:spcPct val="0"/>
              </a:spcAft>
              <a:buChar char="»"/>
              <a:defRPr sz="2000">
                <a:solidFill>
                  <a:srgbClr val="A1006B"/>
                </a:solidFill>
                <a:latin typeface="Arial" pitchFamily="34" charset="0"/>
              </a:defRPr>
            </a:lvl6pPr>
            <a:lvl7pPr marL="2971800" indent="-228600" eaLnBrk="0" fontAlgn="base" hangingPunct="0">
              <a:spcBef>
                <a:spcPct val="20000"/>
              </a:spcBef>
              <a:spcAft>
                <a:spcPct val="0"/>
              </a:spcAft>
              <a:buChar char="»"/>
              <a:defRPr sz="2000">
                <a:solidFill>
                  <a:srgbClr val="A1006B"/>
                </a:solidFill>
                <a:latin typeface="Arial" pitchFamily="34" charset="0"/>
              </a:defRPr>
            </a:lvl7pPr>
            <a:lvl8pPr marL="3429000" indent="-228600" eaLnBrk="0" fontAlgn="base" hangingPunct="0">
              <a:spcBef>
                <a:spcPct val="20000"/>
              </a:spcBef>
              <a:spcAft>
                <a:spcPct val="0"/>
              </a:spcAft>
              <a:buChar char="»"/>
              <a:defRPr sz="2000">
                <a:solidFill>
                  <a:srgbClr val="A1006B"/>
                </a:solidFill>
                <a:latin typeface="Arial" pitchFamily="34" charset="0"/>
              </a:defRPr>
            </a:lvl8pPr>
            <a:lvl9pPr marL="3886200" indent="-228600" eaLnBrk="0" fontAlgn="base" hangingPunct="0">
              <a:spcBef>
                <a:spcPct val="20000"/>
              </a:spcBef>
              <a:spcAft>
                <a:spcPct val="0"/>
              </a:spcAft>
              <a:buChar char="»"/>
              <a:defRPr sz="2000">
                <a:solidFill>
                  <a:srgbClr val="A1006B"/>
                </a:solidFill>
                <a:latin typeface="Arial" pitchFamily="34" charset="0"/>
              </a:defRPr>
            </a:lvl9pPr>
          </a:lstStyle>
          <a:p>
            <a:pPr>
              <a:spcBef>
                <a:spcPct val="0"/>
              </a:spcBef>
              <a:buFontTx/>
              <a:buNone/>
            </a:pPr>
            <a:br>
              <a:rPr lang="nl-NL" altLang="nl-NL" sz="2800" b="1">
                <a:solidFill>
                  <a:srgbClr val="C00000"/>
                </a:solidFill>
                <a:ea typeface="ＭＳ Ｐゴシック" pitchFamily="34" charset="-128"/>
              </a:rPr>
            </a:br>
            <a:br>
              <a:rPr lang="nl-NL" altLang="nl-NL" sz="2800" b="1">
                <a:solidFill>
                  <a:srgbClr val="C00000"/>
                </a:solidFill>
                <a:ea typeface="ＭＳ Ｐゴシック" pitchFamily="34" charset="-128"/>
              </a:rPr>
            </a:br>
            <a:endParaRPr lang="nl-NL" altLang="nl-NL" sz="2800" b="1">
              <a:solidFill>
                <a:srgbClr val="C00000"/>
              </a:solidFill>
              <a:ea typeface="ＭＳ Ｐゴシック" pitchFamily="34" charset="-128"/>
            </a:endParaRPr>
          </a:p>
        </p:txBody>
      </p:sp>
      <p:sp>
        <p:nvSpPr>
          <p:cNvPr id="4" name="Content Placeholder 2">
            <a:extLst>
              <a:ext uri="{FF2B5EF4-FFF2-40B4-BE49-F238E27FC236}">
                <a16:creationId xmlns:a16="http://schemas.microsoft.com/office/drawing/2014/main" id="{2D7C8ADC-1429-DC41-A4B2-D88D33780166}"/>
              </a:ext>
            </a:extLst>
          </p:cNvPr>
          <p:cNvSpPr txBox="1">
            <a:spLocks/>
          </p:cNvSpPr>
          <p:nvPr/>
        </p:nvSpPr>
        <p:spPr>
          <a:xfrm>
            <a:off x="2314774" y="1528962"/>
            <a:ext cx="8519130" cy="4936113"/>
          </a:xfrm>
          <a:prstGeom prst="rect">
            <a:avLst/>
          </a:prstGeom>
        </p:spPr>
        <p:txBody>
          <a:bodyPr>
            <a:normAutofit/>
          </a:bodyPr>
          <a:lstStyle>
            <a:lvl1pPr marL="234396" indent="-234396" algn="l" defTabSz="308063" rtl="0" eaLnBrk="1" fontAlgn="base" hangingPunct="1">
              <a:spcBef>
                <a:spcPts val="2215"/>
              </a:spcBef>
              <a:spcAft>
                <a:spcPct val="0"/>
              </a:spcAft>
              <a:buSzPct val="75000"/>
              <a:buChar char="•"/>
              <a:defRPr sz="1898">
                <a:solidFill>
                  <a:srgbClr val="575756"/>
                </a:solidFill>
                <a:latin typeface="Open Sans"/>
                <a:ea typeface="ＭＳ Ｐゴシック" charset="0"/>
                <a:cs typeface="Open Sans"/>
                <a:sym typeface="Helvetica Light" charset="0"/>
              </a:defRPr>
            </a:lvl1pPr>
            <a:lvl2pPr marL="468792" indent="-234396" algn="l" defTabSz="308063" rtl="0" eaLnBrk="1" fontAlgn="base" hangingPunct="1">
              <a:spcBef>
                <a:spcPts val="2215"/>
              </a:spcBef>
              <a:spcAft>
                <a:spcPct val="0"/>
              </a:spcAft>
              <a:buSzPct val="75000"/>
              <a:buChar char="•"/>
              <a:defRPr sz="1898">
                <a:solidFill>
                  <a:schemeClr val="tx2"/>
                </a:solidFill>
                <a:latin typeface="Open Sans"/>
                <a:ea typeface="+mn-ea"/>
                <a:cs typeface="Open Sans"/>
                <a:sym typeface="Helvetica Light" charset="0"/>
              </a:defRPr>
            </a:lvl2pPr>
            <a:lvl3pPr marL="703188" indent="-234396" algn="l" defTabSz="308063" rtl="0" eaLnBrk="1" fontAlgn="base" hangingPunct="1">
              <a:spcBef>
                <a:spcPts val="2215"/>
              </a:spcBef>
              <a:spcAft>
                <a:spcPct val="0"/>
              </a:spcAft>
              <a:buSzPct val="75000"/>
              <a:buChar char="•"/>
              <a:defRPr sz="1898">
                <a:solidFill>
                  <a:schemeClr val="bg2"/>
                </a:solidFill>
                <a:latin typeface="Open Sans"/>
                <a:ea typeface="+mn-ea"/>
                <a:cs typeface="Open Sans"/>
                <a:sym typeface="Helvetica Light" charset="0"/>
              </a:defRPr>
            </a:lvl3pPr>
            <a:lvl4pPr marL="937584" indent="-234396" algn="l" defTabSz="308063" rtl="0" eaLnBrk="1" fontAlgn="base" hangingPunct="1">
              <a:spcBef>
                <a:spcPts val="2215"/>
              </a:spcBef>
              <a:spcAft>
                <a:spcPct val="0"/>
              </a:spcAft>
              <a:buSzPct val="75000"/>
              <a:buChar char="•"/>
              <a:defRPr sz="1898">
                <a:solidFill>
                  <a:schemeClr val="tx1"/>
                </a:solidFill>
                <a:latin typeface="Open Sans"/>
                <a:ea typeface="+mn-ea"/>
                <a:cs typeface="Open Sans"/>
                <a:sym typeface="Helvetica Light" charset="0"/>
              </a:defRPr>
            </a:lvl4pPr>
            <a:lvl5pPr marL="1171980" indent="-234396" algn="l" defTabSz="308063" rtl="0" eaLnBrk="1" fontAlgn="base" hangingPunct="1">
              <a:spcBef>
                <a:spcPts val="2215"/>
              </a:spcBef>
              <a:spcAft>
                <a:spcPct val="0"/>
              </a:spcAft>
              <a:buSzPct val="75000"/>
              <a:buChar char="•"/>
              <a:defRPr sz="1898">
                <a:solidFill>
                  <a:schemeClr val="tx1"/>
                </a:solidFill>
                <a:latin typeface="Open Sans"/>
                <a:ea typeface="+mn-ea"/>
                <a:cs typeface="Open Sans"/>
                <a:sym typeface="Helvetica Light" charset="0"/>
              </a:defRPr>
            </a:lvl5pPr>
            <a:lvl6pPr marL="1406376" indent="-234396" defTabSz="308063" eaLnBrk="1" hangingPunct="1">
              <a:spcBef>
                <a:spcPts val="2215"/>
              </a:spcBef>
              <a:buSzPct val="75000"/>
              <a:buChar char="•"/>
              <a:defRPr sz="1898">
                <a:latin typeface="+mn-lt"/>
                <a:ea typeface="+mn-ea"/>
                <a:cs typeface="+mn-cs"/>
                <a:sym typeface="Helvetica Light"/>
              </a:defRPr>
            </a:lvl6pPr>
            <a:lvl7pPr marL="1640772" indent="-234396" defTabSz="308063" eaLnBrk="1" hangingPunct="1">
              <a:spcBef>
                <a:spcPts val="2215"/>
              </a:spcBef>
              <a:buSzPct val="75000"/>
              <a:buChar char="•"/>
              <a:defRPr sz="1898">
                <a:latin typeface="+mn-lt"/>
                <a:ea typeface="+mn-ea"/>
                <a:cs typeface="+mn-cs"/>
                <a:sym typeface="Helvetica Light"/>
              </a:defRPr>
            </a:lvl7pPr>
            <a:lvl8pPr marL="1875168" indent="-234396" defTabSz="308063" eaLnBrk="1" hangingPunct="1">
              <a:spcBef>
                <a:spcPts val="2215"/>
              </a:spcBef>
              <a:buSzPct val="75000"/>
              <a:buChar char="•"/>
              <a:defRPr sz="1898">
                <a:latin typeface="+mn-lt"/>
                <a:ea typeface="+mn-ea"/>
                <a:cs typeface="+mn-cs"/>
                <a:sym typeface="Helvetica Light"/>
              </a:defRPr>
            </a:lvl8pPr>
            <a:lvl9pPr marL="2109564" indent="-234396" defTabSz="308063" eaLnBrk="1" hangingPunct="1">
              <a:spcBef>
                <a:spcPts val="2215"/>
              </a:spcBef>
              <a:buSzPct val="75000"/>
              <a:buChar char="•"/>
              <a:defRPr sz="1898">
                <a:latin typeface="+mn-lt"/>
                <a:ea typeface="+mn-ea"/>
                <a:cs typeface="+mn-cs"/>
                <a:sym typeface="Helvetica Light"/>
              </a:defRPr>
            </a:lvl9pPr>
          </a:lstStyle>
          <a:p>
            <a:pPr>
              <a:spcBef>
                <a:spcPts val="3000"/>
              </a:spcBef>
              <a:buSzPct val="100000"/>
            </a:pPr>
            <a:r>
              <a:rPr lang="nl-NL" altLang="nl-NL" sz="2800" kern="0"/>
              <a:t>Volg de adviezen op de SNAQ 65+ kaart</a:t>
            </a:r>
          </a:p>
          <a:p>
            <a:pPr>
              <a:spcBef>
                <a:spcPts val="3000"/>
              </a:spcBef>
              <a:buSzPct val="100000"/>
            </a:pPr>
            <a:r>
              <a:rPr lang="nl-NL" altLang="nl-NL" sz="2800" kern="0"/>
              <a:t>Geef globale voedingsadviezen </a:t>
            </a:r>
          </a:p>
          <a:p>
            <a:pPr>
              <a:spcBef>
                <a:spcPts val="3000"/>
              </a:spcBef>
              <a:buSzPct val="100000"/>
            </a:pPr>
            <a:r>
              <a:rPr lang="nl-NL" altLang="nl-NL" sz="2800" kern="0"/>
              <a:t>Geef een brochure mee en/of wijs op </a:t>
            </a:r>
            <a:r>
              <a:rPr lang="nl-NL" altLang="nl-NL" sz="2800" kern="0">
                <a:hlinkClick r:id="rId3"/>
              </a:rPr>
              <a:t>www.goedgevoedouderworden.nl</a:t>
            </a:r>
            <a:r>
              <a:rPr lang="nl-NL" altLang="nl-NL" sz="2800" kern="0"/>
              <a:t> </a:t>
            </a:r>
          </a:p>
          <a:p>
            <a:pPr>
              <a:spcBef>
                <a:spcPts val="3000"/>
              </a:spcBef>
              <a:buSzPct val="100000"/>
            </a:pPr>
            <a:r>
              <a:rPr lang="nl-NL" altLang="nl-NL" sz="2800" kern="0"/>
              <a:t>Overleg met huisarts of diëtist </a:t>
            </a:r>
          </a:p>
          <a:p>
            <a:pPr>
              <a:spcBef>
                <a:spcPts val="3000"/>
              </a:spcBef>
              <a:buSzPct val="100000"/>
            </a:pPr>
            <a:r>
              <a:rPr lang="nl-NL" altLang="nl-NL" sz="2800" kern="0"/>
              <a:t>Verwijs op tijd naar een diëtist: </a:t>
            </a:r>
          </a:p>
          <a:p>
            <a:pPr marL="0" indent="0">
              <a:spcBef>
                <a:spcPts val="0"/>
              </a:spcBef>
              <a:buFontTx/>
              <a:buNone/>
            </a:pPr>
            <a:r>
              <a:rPr lang="nl-NL" altLang="nl-NL" sz="2800" kern="0"/>
              <a:t>   zie </a:t>
            </a:r>
            <a:r>
              <a:rPr lang="nl-NL" altLang="nl-NL" sz="2800" kern="0">
                <a:hlinkClick r:id="rId4"/>
              </a:rPr>
              <a:t>www.artsenwijzerdietetiek.nl</a:t>
            </a:r>
            <a:r>
              <a:rPr lang="nl-NL" altLang="nl-NL" sz="2800" kern="0"/>
              <a:t> </a:t>
            </a:r>
            <a:endParaRPr lang="nl-NL" altLang="nl-NL" sz="2800" kern="0" dirty="0"/>
          </a:p>
        </p:txBody>
      </p:sp>
    </p:spTree>
    <p:extLst>
      <p:ext uri="{BB962C8B-B14F-4D97-AF65-F5344CB8AC3E}">
        <p14:creationId xmlns:p14="http://schemas.microsoft.com/office/powerpoint/2010/main" val="16033905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400" b="1" dirty="0"/>
              <a:t>Adviezen bij </a:t>
            </a:r>
            <a:r>
              <a:rPr lang="nl-NL" sz="4400" b="1" u="sng" dirty="0"/>
              <a:t>risico op ondervoeding</a:t>
            </a:r>
            <a:endParaRPr lang="nl-NL" sz="4400" dirty="0"/>
          </a:p>
        </p:txBody>
      </p:sp>
      <p:sp>
        <p:nvSpPr>
          <p:cNvPr id="3" name="Tijdelijke aanduiding voor inhoud 2"/>
          <p:cNvSpPr>
            <a:spLocks noGrp="1"/>
          </p:cNvSpPr>
          <p:nvPr>
            <p:ph idx="1"/>
          </p:nvPr>
        </p:nvSpPr>
        <p:spPr>
          <a:xfrm>
            <a:off x="548029" y="1371600"/>
            <a:ext cx="11290538" cy="5486400"/>
          </a:xfrm>
        </p:spPr>
        <p:txBody>
          <a:bodyPr>
            <a:noAutofit/>
          </a:bodyPr>
          <a:lstStyle/>
          <a:p>
            <a:pPr>
              <a:spcBef>
                <a:spcPts val="1200"/>
              </a:spcBef>
            </a:pPr>
            <a:r>
              <a:rPr lang="nl-NL" sz="2200" dirty="0"/>
              <a:t>Gebruik 3 hoofdmaaltijden en 3-4 tussenmaaltijden; neem om de 2 uren wat te eten</a:t>
            </a:r>
          </a:p>
          <a:p>
            <a:pPr>
              <a:spcBef>
                <a:spcPts val="1200"/>
              </a:spcBef>
            </a:pPr>
            <a:r>
              <a:rPr lang="nl-NL" sz="2200" dirty="0"/>
              <a:t>Kies voor ‘volle’ en eiwitrijke voedingsmiddelen</a:t>
            </a:r>
          </a:p>
          <a:p>
            <a:pPr>
              <a:spcBef>
                <a:spcPts val="1200"/>
              </a:spcBef>
            </a:pPr>
            <a:r>
              <a:rPr lang="nl-NL" sz="2200" dirty="0"/>
              <a:t>Neem op brood royaal boter en royaal hartig broodbeleg</a:t>
            </a:r>
          </a:p>
          <a:p>
            <a:pPr>
              <a:spcBef>
                <a:spcPts val="1200"/>
              </a:spcBef>
            </a:pPr>
            <a:r>
              <a:rPr lang="nl-NL" sz="2200" dirty="0"/>
              <a:t>Bereid de warme maaltijd met extra boter, olie of room </a:t>
            </a:r>
          </a:p>
          <a:p>
            <a:pPr>
              <a:spcBef>
                <a:spcPts val="1200"/>
              </a:spcBef>
            </a:pPr>
            <a:r>
              <a:rPr lang="nl-NL" sz="2200" dirty="0"/>
              <a:t>Neem tussendoor een cracker/beschuit met boter én hartig beleg (i.p.v. koek, koekjes)</a:t>
            </a:r>
          </a:p>
          <a:p>
            <a:pPr>
              <a:spcBef>
                <a:spcPts val="1200"/>
              </a:spcBef>
            </a:pPr>
            <a:r>
              <a:rPr lang="nl-NL" sz="2200" dirty="0"/>
              <a:t>Kies voor calorierijke dranken: vruchtensap, limonade, frisdrank, chocolademelk en drinkyoghurt</a:t>
            </a:r>
          </a:p>
          <a:p>
            <a:pPr>
              <a:spcBef>
                <a:spcPts val="1200"/>
              </a:spcBef>
            </a:pPr>
            <a:r>
              <a:rPr lang="nl-NL" sz="2200" dirty="0"/>
              <a:t>Eet rustig en kauw goed</a:t>
            </a:r>
          </a:p>
          <a:p>
            <a:pPr>
              <a:spcBef>
                <a:spcPts val="1200"/>
              </a:spcBef>
            </a:pPr>
            <a:r>
              <a:rPr lang="nl-NL" sz="2200" dirty="0"/>
              <a:t>Probeer samen met anderen te eten</a:t>
            </a:r>
          </a:p>
          <a:p>
            <a:pPr>
              <a:spcBef>
                <a:spcPts val="1200"/>
              </a:spcBef>
            </a:pPr>
            <a:r>
              <a:rPr lang="nl-NL" sz="2200" dirty="0"/>
              <a:t>Zorg voor lichaamsbeweging; dit bevordert de eetlust </a:t>
            </a:r>
          </a:p>
          <a:p>
            <a:pPr marL="0" indent="0">
              <a:buNone/>
            </a:pPr>
            <a:endParaRPr lang="nl-NL" sz="2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1842830"/>
            <a:ext cx="2161167" cy="14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9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idx="1"/>
          </p:nvPr>
        </p:nvSpPr>
        <p:spPr>
          <a:xfrm>
            <a:off x="457200" y="1425840"/>
            <a:ext cx="9829800" cy="5165460"/>
          </a:xfrm>
        </p:spPr>
        <p:txBody>
          <a:bodyPr>
            <a:noAutofit/>
          </a:bodyPr>
          <a:lstStyle/>
          <a:p>
            <a:pPr marL="237744" indent="-237744">
              <a:spcBef>
                <a:spcPts val="0"/>
              </a:spcBef>
              <a:buNone/>
            </a:pPr>
            <a:r>
              <a:rPr lang="en-US" altLang="nl-NL" sz="2400" dirty="0" err="1">
                <a:solidFill>
                  <a:schemeClr val="tx1"/>
                </a:solidFill>
              </a:rPr>
              <a:t>Adviseer</a:t>
            </a:r>
            <a:r>
              <a:rPr lang="en-US" altLang="nl-NL" sz="2400" dirty="0">
                <a:solidFill>
                  <a:schemeClr val="tx1"/>
                </a:solidFill>
              </a:rPr>
              <a:t> 2 tot 3 </a:t>
            </a:r>
            <a:r>
              <a:rPr lang="en-US" altLang="nl-NL" sz="2400" dirty="0" err="1">
                <a:solidFill>
                  <a:schemeClr val="tx1"/>
                </a:solidFill>
              </a:rPr>
              <a:t>maal</a:t>
            </a:r>
            <a:r>
              <a:rPr lang="en-US" altLang="nl-NL" sz="2400" dirty="0">
                <a:solidFill>
                  <a:schemeClr val="tx1"/>
                </a:solidFill>
              </a:rPr>
              <a:t> per dag </a:t>
            </a:r>
            <a:r>
              <a:rPr lang="en-US" altLang="nl-NL" sz="2400" dirty="0" err="1">
                <a:solidFill>
                  <a:schemeClr val="tx1"/>
                </a:solidFill>
              </a:rPr>
              <a:t>een</a:t>
            </a:r>
            <a:r>
              <a:rPr lang="en-US" altLang="nl-NL" sz="2400" dirty="0">
                <a:solidFill>
                  <a:schemeClr val="tx1"/>
                </a:solidFill>
              </a:rPr>
              <a:t> </a:t>
            </a:r>
            <a:r>
              <a:rPr lang="en-US" altLang="nl-NL" sz="2400" dirty="0" err="1">
                <a:solidFill>
                  <a:schemeClr val="tx1"/>
                </a:solidFill>
              </a:rPr>
              <a:t>eiwitrijk</a:t>
            </a:r>
            <a:r>
              <a:rPr lang="en-US" altLang="nl-NL" sz="2400" dirty="0">
                <a:solidFill>
                  <a:schemeClr val="tx1"/>
                </a:solidFill>
              </a:rPr>
              <a:t> </a:t>
            </a:r>
            <a:r>
              <a:rPr lang="en-US" altLang="nl-NL" sz="2400" dirty="0" err="1">
                <a:solidFill>
                  <a:schemeClr val="tx1"/>
                </a:solidFill>
              </a:rPr>
              <a:t>tussendoortje</a:t>
            </a:r>
            <a:r>
              <a:rPr lang="en-US" altLang="nl-NL" sz="2400" dirty="0">
                <a:solidFill>
                  <a:schemeClr val="tx1"/>
                </a:solidFill>
              </a:rPr>
              <a:t> </a:t>
            </a:r>
          </a:p>
          <a:p>
            <a:pPr marL="237744" indent="-237744">
              <a:spcBef>
                <a:spcPts val="0"/>
              </a:spcBef>
              <a:buNone/>
            </a:pPr>
            <a:endParaRPr lang="en-US" altLang="nl-NL" sz="2400" dirty="0">
              <a:solidFill>
                <a:schemeClr val="tx1"/>
              </a:solidFill>
            </a:endParaRPr>
          </a:p>
          <a:p>
            <a:pPr marL="237744" indent="-237744">
              <a:spcBef>
                <a:spcPts val="0"/>
              </a:spcBef>
              <a:buNone/>
            </a:pPr>
            <a:endParaRPr lang="en-US" altLang="nl-NL" sz="2400" dirty="0">
              <a:solidFill>
                <a:schemeClr val="tx1"/>
              </a:solidFill>
            </a:endParaRPr>
          </a:p>
          <a:p>
            <a:pPr marL="237744" indent="-237744">
              <a:spcBef>
                <a:spcPts val="0"/>
              </a:spcBef>
              <a:buNone/>
            </a:pPr>
            <a:endParaRPr lang="nl-NL" altLang="nl-NL" sz="2400" dirty="0">
              <a:solidFill>
                <a:schemeClr val="tx1"/>
              </a:solidFill>
            </a:endParaRPr>
          </a:p>
          <a:p>
            <a:pPr marL="237744" indent="-237744">
              <a:spcBef>
                <a:spcPts val="0"/>
              </a:spcBef>
              <a:buNone/>
            </a:pPr>
            <a:r>
              <a:rPr lang="nl-NL" altLang="nl-NL" sz="2400" dirty="0">
                <a:solidFill>
                  <a:schemeClr val="tx1"/>
                </a:solidFill>
              </a:rPr>
              <a:t>Voorbeelden van eiwitrijke tussendoortjes zijn:</a:t>
            </a:r>
          </a:p>
          <a:p>
            <a:pPr marL="237744" indent="-237744">
              <a:spcBef>
                <a:spcPts val="0"/>
              </a:spcBef>
              <a:buNone/>
            </a:pPr>
            <a:endParaRPr lang="nl-NL" altLang="nl-NL" sz="2400" dirty="0">
              <a:solidFill>
                <a:schemeClr val="tx1"/>
              </a:solidFill>
            </a:endParaRPr>
          </a:p>
          <a:p>
            <a:pPr marL="237744" indent="-237744">
              <a:spcBef>
                <a:spcPts val="0"/>
              </a:spcBef>
              <a:buNone/>
            </a:pPr>
            <a:r>
              <a:rPr lang="nl-NL" altLang="nl-NL" sz="2400" dirty="0">
                <a:solidFill>
                  <a:schemeClr val="tx1"/>
                </a:solidFill>
              </a:rPr>
              <a:t>- Zuivel, zoals  melk, chocolade melk, pap, vla, yoghurt, </a:t>
            </a:r>
            <a:r>
              <a:rPr lang="nl-NL" altLang="nl-NL" sz="2400" dirty="0" err="1">
                <a:solidFill>
                  <a:schemeClr val="tx1"/>
                </a:solidFill>
              </a:rPr>
              <a:t>Skyr</a:t>
            </a:r>
            <a:r>
              <a:rPr lang="nl-NL" altLang="nl-NL" sz="2400" dirty="0">
                <a:solidFill>
                  <a:schemeClr val="tx1"/>
                </a:solidFill>
              </a:rPr>
              <a:t>, kwark of zuivel verrijkt met extra eiwitten (op verpakking staat dan </a:t>
            </a:r>
            <a:r>
              <a:rPr lang="nl-NL" altLang="nl-NL" sz="2400" dirty="0" err="1">
                <a:solidFill>
                  <a:schemeClr val="tx1"/>
                </a:solidFill>
              </a:rPr>
              <a:t>protein</a:t>
            </a:r>
            <a:r>
              <a:rPr lang="nl-NL" altLang="nl-NL" sz="2400" dirty="0">
                <a:solidFill>
                  <a:schemeClr val="tx1"/>
                </a:solidFill>
              </a:rPr>
              <a:t>);</a:t>
            </a:r>
          </a:p>
          <a:p>
            <a:pPr marL="237744" indent="-237744">
              <a:spcBef>
                <a:spcPts val="0"/>
              </a:spcBef>
              <a:buNone/>
            </a:pPr>
            <a:r>
              <a:rPr lang="nl-NL" altLang="nl-NL" sz="2400" dirty="0">
                <a:solidFill>
                  <a:schemeClr val="tx1"/>
                </a:solidFill>
              </a:rPr>
              <a:t>- Noten, zoals ongezouten noten, pinda’s of studentenhaver;</a:t>
            </a:r>
          </a:p>
          <a:p>
            <a:pPr marL="237744" indent="-237744">
              <a:spcBef>
                <a:spcPts val="0"/>
              </a:spcBef>
              <a:buNone/>
            </a:pPr>
            <a:r>
              <a:rPr lang="nl-NL" altLang="nl-NL" sz="2400" dirty="0">
                <a:solidFill>
                  <a:schemeClr val="tx1"/>
                </a:solidFill>
              </a:rPr>
              <a:t>- Vis,  zoals een lekkerbekje, een </a:t>
            </a:r>
            <a:r>
              <a:rPr lang="nl-NL" altLang="nl-NL" sz="2400" dirty="0" err="1">
                <a:solidFill>
                  <a:schemeClr val="tx1"/>
                </a:solidFill>
              </a:rPr>
              <a:t>harting</a:t>
            </a:r>
            <a:r>
              <a:rPr lang="nl-NL" altLang="nl-NL" sz="2400" dirty="0">
                <a:solidFill>
                  <a:schemeClr val="tx1"/>
                </a:solidFill>
              </a:rPr>
              <a:t>, gerookte zalm;</a:t>
            </a:r>
          </a:p>
          <a:p>
            <a:pPr marL="237744" indent="-237744">
              <a:spcBef>
                <a:spcPts val="0"/>
              </a:spcBef>
              <a:buNone/>
            </a:pPr>
            <a:r>
              <a:rPr lang="nl-NL" altLang="nl-NL" sz="2400" dirty="0">
                <a:solidFill>
                  <a:schemeClr val="tx1"/>
                </a:solidFill>
              </a:rPr>
              <a:t>- Hartige snack zoals een saucijzen- of worstenbroodje, stukjes kaas of worst of een gevuld of gekookt ei.</a:t>
            </a:r>
            <a:endParaRPr lang="en-US" altLang="nl-NL" sz="2400" dirty="0">
              <a:solidFill>
                <a:schemeClr val="tx1"/>
              </a:solidFill>
            </a:endParaRPr>
          </a:p>
          <a:p>
            <a:pPr marL="237744" indent="-237744">
              <a:spcBef>
                <a:spcPts val="0"/>
              </a:spcBef>
              <a:buNone/>
            </a:pPr>
            <a:endParaRPr lang="en-US" altLang="nl-NL" sz="2400" dirty="0">
              <a:solidFill>
                <a:schemeClr val="tx1"/>
              </a:solidFill>
            </a:endParaRPr>
          </a:p>
        </p:txBody>
      </p:sp>
      <p:sp>
        <p:nvSpPr>
          <p:cNvPr id="40963" name="Titel 5"/>
          <p:cNvSpPr txBox="1">
            <a:spLocks/>
          </p:cNvSpPr>
          <p:nvPr/>
        </p:nvSpPr>
        <p:spPr bwMode="auto">
          <a:xfrm>
            <a:off x="1365813" y="195620"/>
            <a:ext cx="11844759"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A1006B"/>
                </a:solidFill>
                <a:latin typeface="Arial" pitchFamily="34" charset="0"/>
              </a:defRPr>
            </a:lvl1pPr>
            <a:lvl2pPr marL="742950" indent="-285750">
              <a:spcBef>
                <a:spcPct val="20000"/>
              </a:spcBef>
              <a:buFont typeface="Wingdings" pitchFamily="2" charset="2"/>
              <a:buChar char="§"/>
              <a:defRPr sz="2800">
                <a:solidFill>
                  <a:srgbClr val="A1006B"/>
                </a:solidFill>
                <a:latin typeface="Arial" pitchFamily="34" charset="0"/>
              </a:defRPr>
            </a:lvl2pPr>
            <a:lvl3pPr marL="1143000" indent="-228600">
              <a:spcBef>
                <a:spcPct val="20000"/>
              </a:spcBef>
              <a:buChar char="•"/>
              <a:defRPr sz="2400">
                <a:solidFill>
                  <a:srgbClr val="A1006B"/>
                </a:solidFill>
                <a:latin typeface="Arial" pitchFamily="34" charset="0"/>
              </a:defRPr>
            </a:lvl3pPr>
            <a:lvl4pPr marL="1600200" indent="-228600">
              <a:spcBef>
                <a:spcPct val="20000"/>
              </a:spcBef>
              <a:buChar char="–"/>
              <a:defRPr sz="2000">
                <a:solidFill>
                  <a:srgbClr val="A1006B"/>
                </a:solidFill>
                <a:latin typeface="Arial" pitchFamily="34" charset="0"/>
              </a:defRPr>
            </a:lvl4pPr>
            <a:lvl5pPr marL="2057400" indent="-228600">
              <a:spcBef>
                <a:spcPct val="20000"/>
              </a:spcBef>
              <a:buChar char="»"/>
              <a:defRPr sz="2000">
                <a:solidFill>
                  <a:srgbClr val="A1006B"/>
                </a:solidFill>
                <a:latin typeface="Arial" pitchFamily="34" charset="0"/>
              </a:defRPr>
            </a:lvl5pPr>
            <a:lvl6pPr marL="2514600" indent="-228600" eaLnBrk="0" fontAlgn="base" hangingPunct="0">
              <a:spcBef>
                <a:spcPct val="20000"/>
              </a:spcBef>
              <a:spcAft>
                <a:spcPct val="0"/>
              </a:spcAft>
              <a:buChar char="»"/>
              <a:defRPr sz="2000">
                <a:solidFill>
                  <a:srgbClr val="A1006B"/>
                </a:solidFill>
                <a:latin typeface="Arial" pitchFamily="34" charset="0"/>
              </a:defRPr>
            </a:lvl6pPr>
            <a:lvl7pPr marL="2971800" indent="-228600" eaLnBrk="0" fontAlgn="base" hangingPunct="0">
              <a:spcBef>
                <a:spcPct val="20000"/>
              </a:spcBef>
              <a:spcAft>
                <a:spcPct val="0"/>
              </a:spcAft>
              <a:buChar char="»"/>
              <a:defRPr sz="2000">
                <a:solidFill>
                  <a:srgbClr val="A1006B"/>
                </a:solidFill>
                <a:latin typeface="Arial" pitchFamily="34" charset="0"/>
              </a:defRPr>
            </a:lvl7pPr>
            <a:lvl8pPr marL="3429000" indent="-228600" eaLnBrk="0" fontAlgn="base" hangingPunct="0">
              <a:spcBef>
                <a:spcPct val="20000"/>
              </a:spcBef>
              <a:spcAft>
                <a:spcPct val="0"/>
              </a:spcAft>
              <a:buChar char="»"/>
              <a:defRPr sz="2000">
                <a:solidFill>
                  <a:srgbClr val="A1006B"/>
                </a:solidFill>
                <a:latin typeface="Arial" pitchFamily="34" charset="0"/>
              </a:defRPr>
            </a:lvl8pPr>
            <a:lvl9pPr marL="3886200" indent="-228600" eaLnBrk="0" fontAlgn="base" hangingPunct="0">
              <a:spcBef>
                <a:spcPct val="20000"/>
              </a:spcBef>
              <a:spcAft>
                <a:spcPct val="0"/>
              </a:spcAft>
              <a:buChar char="»"/>
              <a:defRPr sz="2000">
                <a:solidFill>
                  <a:srgbClr val="A1006B"/>
                </a:solidFill>
                <a:latin typeface="Arial" pitchFamily="34" charset="0"/>
              </a:defRPr>
            </a:lvl9pPr>
          </a:lstStyle>
          <a:p>
            <a:pPr>
              <a:spcBef>
                <a:spcPct val="0"/>
              </a:spcBef>
              <a:buFontTx/>
              <a:buNone/>
            </a:pPr>
            <a:r>
              <a:rPr lang="nl-NL" altLang="nl-NL" sz="4400" b="1" dirty="0">
                <a:solidFill>
                  <a:schemeClr val="accent1"/>
                </a:solidFill>
                <a:ea typeface="ＭＳ Ｐゴシック" pitchFamily="34" charset="-128"/>
              </a:rPr>
              <a:t>Praktische tips tussenmaaltijden</a:t>
            </a:r>
          </a:p>
        </p:txBody>
      </p:sp>
      <p:pic>
        <p:nvPicPr>
          <p:cNvPr id="6" name="Afbeelding 5" descr="Afbeelding met voedsel, tafel, bord, binnen&#10;&#10;Beschrijving is gegenereerd met zeer hoge betrouwbaarheid">
            <a:extLst>
              <a:ext uri="{FF2B5EF4-FFF2-40B4-BE49-F238E27FC236}">
                <a16:creationId xmlns:a16="http://schemas.microsoft.com/office/drawing/2014/main" id="{9E6FD200-8716-4BA6-949C-ED490EBDD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6200" y="1276708"/>
            <a:ext cx="3004322" cy="1952809"/>
          </a:xfrm>
          <a:prstGeom prst="rect">
            <a:avLst/>
          </a:prstGeom>
        </p:spPr>
      </p:pic>
    </p:spTree>
    <p:extLst>
      <p:ext uri="{BB962C8B-B14F-4D97-AF65-F5344CB8AC3E}">
        <p14:creationId xmlns:p14="http://schemas.microsoft.com/office/powerpoint/2010/main" val="484084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6962" y="86224"/>
            <a:ext cx="10938076" cy="995831"/>
          </a:xfrm>
        </p:spPr>
        <p:txBody>
          <a:bodyPr/>
          <a:lstStyle/>
          <a:p>
            <a:r>
              <a:rPr lang="nl-NL" sz="4000" b="1" dirty="0"/>
              <a:t>Eiwitrijke voedingsmiddelen uit </a:t>
            </a:r>
            <a:br>
              <a:rPr lang="nl-NL" sz="4000" b="1" dirty="0"/>
            </a:br>
            <a:r>
              <a:rPr lang="nl-NL" sz="4000" b="1" dirty="0"/>
              <a:t>de Schijf van Vijf</a:t>
            </a:r>
          </a:p>
        </p:txBody>
      </p:sp>
      <p:sp>
        <p:nvSpPr>
          <p:cNvPr id="3" name="Tijdelijke aanduiding voor inhoud 2"/>
          <p:cNvSpPr>
            <a:spLocks noGrp="1"/>
          </p:cNvSpPr>
          <p:nvPr>
            <p:ph idx="1"/>
          </p:nvPr>
        </p:nvSpPr>
        <p:spPr>
          <a:xfrm>
            <a:off x="2773919" y="1629968"/>
            <a:ext cx="7835333" cy="3960604"/>
          </a:xfrm>
        </p:spPr>
        <p:txBody>
          <a:bodyPr>
            <a:noAutofit/>
          </a:bodyPr>
          <a:lstStyle/>
          <a:p>
            <a:pPr marL="0" indent="0">
              <a:buNone/>
            </a:pPr>
            <a:r>
              <a:rPr lang="nl-NL" sz="2400" dirty="0"/>
              <a:t>Melk en melkproducten zoals karnemelk, (drink)yoghurt, chocolademelk, vla </a:t>
            </a:r>
          </a:p>
          <a:p>
            <a:pPr marL="0" indent="0">
              <a:spcBef>
                <a:spcPts val="1200"/>
              </a:spcBef>
              <a:buNone/>
            </a:pPr>
            <a:r>
              <a:rPr lang="nl-NL" sz="2400" b="1" dirty="0">
                <a:sym typeface="Wingdings" panose="05000000000000000000" pitchFamily="2" charset="2"/>
              </a:rPr>
              <a:t> </a:t>
            </a:r>
            <a:r>
              <a:rPr lang="nl-NL" sz="2400" b="1" dirty="0"/>
              <a:t>extra veel eiwit zit in kwark en </a:t>
            </a:r>
            <a:r>
              <a:rPr lang="nl-NL" sz="2400" b="1" dirty="0" err="1"/>
              <a:t>Skyr</a:t>
            </a:r>
            <a:r>
              <a:rPr lang="nl-NL" sz="2400" b="1" dirty="0"/>
              <a:t> </a:t>
            </a:r>
          </a:p>
          <a:p>
            <a:pPr marL="0" indent="0">
              <a:spcBef>
                <a:spcPts val="2400"/>
              </a:spcBef>
              <a:buNone/>
            </a:pPr>
            <a:r>
              <a:rPr lang="nl-NL" sz="2400" dirty="0"/>
              <a:t>Alle soorten kaas</a:t>
            </a:r>
          </a:p>
          <a:p>
            <a:pPr marL="0" indent="0">
              <a:spcBef>
                <a:spcPts val="2400"/>
              </a:spcBef>
              <a:buNone/>
            </a:pPr>
            <a:r>
              <a:rPr lang="nl-NL" sz="2400" dirty="0"/>
              <a:t>Vlees (waren), vis, kip, kalkoen, ei, peulvruchten</a:t>
            </a:r>
          </a:p>
          <a:p>
            <a:pPr marL="0" indent="0">
              <a:spcBef>
                <a:spcPts val="2400"/>
              </a:spcBef>
              <a:buNone/>
            </a:pPr>
            <a:r>
              <a:rPr lang="nl-NL" sz="2400" dirty="0">
                <a:solidFill>
                  <a:schemeClr val="tx1">
                    <a:lumMod val="50000"/>
                  </a:schemeClr>
                </a:solidFill>
              </a:rPr>
              <a:t>Noten en pinda’s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930" y="2080588"/>
            <a:ext cx="612761" cy="76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551" y="3323798"/>
            <a:ext cx="787003" cy="61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6586" y="4211091"/>
            <a:ext cx="548878" cy="49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625" y="4211091"/>
            <a:ext cx="315515" cy="52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3387" y="4912253"/>
            <a:ext cx="598885" cy="61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656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73D5A1-67FC-4F24-BBD3-82F357BB4B03}"/>
              </a:ext>
            </a:extLst>
          </p:cNvPr>
          <p:cNvSpPr>
            <a:spLocks noGrp="1"/>
          </p:cNvSpPr>
          <p:nvPr>
            <p:ph type="title"/>
          </p:nvPr>
        </p:nvSpPr>
        <p:spPr>
          <a:xfrm>
            <a:off x="0" y="189809"/>
            <a:ext cx="12192000" cy="830919"/>
          </a:xfrm>
        </p:spPr>
        <p:txBody>
          <a:bodyPr>
            <a:normAutofit/>
          </a:bodyPr>
          <a:lstStyle/>
          <a:p>
            <a:r>
              <a:rPr lang="nl-NL" sz="4400" b="1" dirty="0"/>
              <a:t>In beweging blijven: beweegrichtlijn</a:t>
            </a:r>
            <a:endParaRPr lang="en-US" sz="4400" b="1" dirty="0"/>
          </a:p>
        </p:txBody>
      </p:sp>
      <p:sp>
        <p:nvSpPr>
          <p:cNvPr id="3" name="Tijdelijke aanduiding voor inhoud 2">
            <a:extLst>
              <a:ext uri="{FF2B5EF4-FFF2-40B4-BE49-F238E27FC236}">
                <a16:creationId xmlns:a16="http://schemas.microsoft.com/office/drawing/2014/main" id="{50F3991C-7D93-4761-B954-E01BCD686230}"/>
              </a:ext>
            </a:extLst>
          </p:cNvPr>
          <p:cNvSpPr>
            <a:spLocks noGrp="1"/>
          </p:cNvSpPr>
          <p:nvPr>
            <p:ph idx="1"/>
          </p:nvPr>
        </p:nvSpPr>
        <p:spPr>
          <a:xfrm>
            <a:off x="127000" y="1236410"/>
            <a:ext cx="12065000" cy="2456359"/>
          </a:xfrm>
        </p:spPr>
        <p:txBody>
          <a:bodyPr>
            <a:normAutofit/>
          </a:bodyPr>
          <a:lstStyle/>
          <a:p>
            <a:pPr marL="0" indent="0">
              <a:buNone/>
            </a:pPr>
            <a:r>
              <a:rPr lang="nl-NL" sz="2800" b="1" dirty="0">
                <a:solidFill>
                  <a:schemeClr val="tx1"/>
                </a:solidFill>
              </a:rPr>
              <a:t>Voor senioren geldt minstens</a:t>
            </a:r>
          </a:p>
          <a:p>
            <a:pPr>
              <a:spcBef>
                <a:spcPts val="900"/>
              </a:spcBef>
              <a:buClr>
                <a:schemeClr val="tx1"/>
              </a:buClr>
              <a:buSzPct val="100000"/>
              <a:buFont typeface="Arial" panose="020B0604020202020204" pitchFamily="34" charset="0"/>
              <a:buChar char="•"/>
              <a:tabLst>
                <a:tab pos="3322638" algn="l"/>
              </a:tabLst>
            </a:pPr>
            <a:r>
              <a:rPr lang="nl-NL" sz="2800" dirty="0">
                <a:solidFill>
                  <a:schemeClr val="tx1"/>
                </a:solidFill>
              </a:rPr>
              <a:t>150 min/week matig intensieve inspanning verspreid over diverse dagen </a:t>
            </a:r>
          </a:p>
          <a:p>
            <a:pPr>
              <a:spcBef>
                <a:spcPts val="900"/>
              </a:spcBef>
              <a:buClr>
                <a:schemeClr val="tx1"/>
              </a:buClr>
              <a:buSzPct val="100000"/>
              <a:buFont typeface="Arial" panose="020B0604020202020204" pitchFamily="34" charset="0"/>
              <a:buChar char="•"/>
              <a:tabLst>
                <a:tab pos="3322638" algn="l"/>
              </a:tabLst>
            </a:pPr>
            <a:r>
              <a:rPr lang="nl-NL" sz="2800" dirty="0">
                <a:solidFill>
                  <a:schemeClr val="tx1"/>
                </a:solidFill>
              </a:rPr>
              <a:t>2x per week spier- en botversterkende activiteiten </a:t>
            </a:r>
            <a:r>
              <a:rPr lang="nl-NL" sz="2800" dirty="0" err="1">
                <a:solidFill>
                  <a:schemeClr val="tx1"/>
                </a:solidFill>
              </a:rPr>
              <a:t>i.c.m</a:t>
            </a:r>
            <a:r>
              <a:rPr lang="nl-NL" sz="2800" dirty="0">
                <a:solidFill>
                  <a:schemeClr val="tx1"/>
                </a:solidFill>
              </a:rPr>
              <a:t> balansoefeningen</a:t>
            </a:r>
          </a:p>
        </p:txBody>
      </p:sp>
      <p:pic>
        <p:nvPicPr>
          <p:cNvPr id="5" name="Afbeelding 4"/>
          <p:cNvPicPr>
            <a:picLocks noChangeAspect="1"/>
          </p:cNvPicPr>
          <p:nvPr/>
        </p:nvPicPr>
        <p:blipFill>
          <a:blip r:embed="rId3"/>
          <a:stretch>
            <a:fillRect/>
          </a:stretch>
        </p:blipFill>
        <p:spPr>
          <a:xfrm>
            <a:off x="3794097" y="3509848"/>
            <a:ext cx="5995615" cy="3137511"/>
          </a:xfrm>
          <a:prstGeom prst="rect">
            <a:avLst/>
          </a:prstGeom>
        </p:spPr>
      </p:pic>
    </p:spTree>
    <p:extLst>
      <p:ext uri="{BB962C8B-B14F-4D97-AF65-F5344CB8AC3E}">
        <p14:creationId xmlns:p14="http://schemas.microsoft.com/office/powerpoint/2010/main" val="1175133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196770" y="184203"/>
            <a:ext cx="12388770" cy="882680"/>
          </a:xfrm>
        </p:spPr>
        <p:txBody>
          <a:bodyPr/>
          <a:lstStyle/>
          <a:p>
            <a:r>
              <a:rPr lang="nl-NL" altLang="nl-NL" sz="4000" b="1" dirty="0"/>
              <a:t>Uitgangspunten begeleiding </a:t>
            </a:r>
            <a:br>
              <a:rPr lang="nl-NL" altLang="nl-NL" sz="4000" b="1" dirty="0"/>
            </a:br>
            <a:r>
              <a:rPr lang="nl-NL" altLang="nl-NL" sz="4000" b="1" dirty="0"/>
              <a:t>ondervoede cliënten</a:t>
            </a:r>
          </a:p>
        </p:txBody>
      </p:sp>
      <p:sp>
        <p:nvSpPr>
          <p:cNvPr id="10243" name="Tijdelijke aanduiding voor inhoud 2"/>
          <p:cNvSpPr>
            <a:spLocks noGrp="1"/>
          </p:cNvSpPr>
          <p:nvPr>
            <p:ph idx="1"/>
          </p:nvPr>
        </p:nvSpPr>
        <p:spPr>
          <a:xfrm>
            <a:off x="509666" y="1242654"/>
            <a:ext cx="11512445" cy="5431143"/>
          </a:xfrm>
        </p:spPr>
        <p:txBody>
          <a:bodyPr>
            <a:normAutofit/>
          </a:bodyPr>
          <a:lstStyle/>
          <a:p>
            <a:pPr marL="237744" indent="-237744">
              <a:lnSpc>
                <a:spcPct val="110000"/>
              </a:lnSpc>
              <a:spcBef>
                <a:spcPts val="1200"/>
              </a:spcBef>
              <a:buNone/>
            </a:pPr>
            <a:r>
              <a:rPr lang="nl-NL" sz="2400" b="1" dirty="0"/>
              <a:t>Doelen</a:t>
            </a:r>
          </a:p>
          <a:p>
            <a:pPr indent="-237744">
              <a:lnSpc>
                <a:spcPct val="110000"/>
              </a:lnSpc>
              <a:spcBef>
                <a:spcPts val="1200"/>
              </a:spcBef>
              <a:buSzPct val="100000"/>
            </a:pPr>
            <a:r>
              <a:rPr lang="nl-NL" sz="2400" dirty="0"/>
              <a:t>Alle cliënten die tot de geselecteerde risicogroep(en) behoren worden regelmatig (volgens) afspraak gescreend</a:t>
            </a:r>
          </a:p>
          <a:p>
            <a:pPr indent="-237744">
              <a:spcBef>
                <a:spcPts val="2400"/>
              </a:spcBef>
              <a:buSzPct val="100000"/>
            </a:pPr>
            <a:r>
              <a:rPr lang="nl-NL" sz="2400" dirty="0"/>
              <a:t>Ondervoede cliënten worden &lt; 1 werkdag verwezen naar de diëtist  (lokaal protocollair verwijsbeleid)</a:t>
            </a:r>
          </a:p>
          <a:p>
            <a:pPr indent="-237744">
              <a:spcBef>
                <a:spcPts val="2400"/>
              </a:spcBef>
              <a:buSzPct val="100000"/>
            </a:pPr>
            <a:r>
              <a:rPr lang="nl-NL" sz="2400" dirty="0"/>
              <a:t>Optimale voeding op eiwit- en energiebehoefte </a:t>
            </a:r>
          </a:p>
          <a:p>
            <a:pPr marL="653796" lvl="2" indent="-237744">
              <a:spcBef>
                <a:spcPts val="0"/>
              </a:spcBef>
              <a:buSzPct val="100000"/>
              <a:buFont typeface="Wingdings" panose="05000000000000000000" pitchFamily="2" charset="2"/>
              <a:buChar char="§"/>
            </a:pPr>
            <a:r>
              <a:rPr lang="nl-NL" sz="2400" dirty="0"/>
              <a:t>80% van de acute ondervoede patiënten &lt; 10 werkdagen</a:t>
            </a:r>
          </a:p>
          <a:p>
            <a:pPr marL="653796" lvl="2" indent="-237744">
              <a:spcBef>
                <a:spcPts val="0"/>
              </a:spcBef>
              <a:buSzPct val="100000"/>
              <a:buFont typeface="Wingdings" panose="05000000000000000000" pitchFamily="2" charset="2"/>
              <a:buChar char="§"/>
            </a:pPr>
            <a:r>
              <a:rPr lang="nl-NL" sz="2400" dirty="0"/>
              <a:t>80% van de chronisch ondervoede patiënten &lt; 1 maand</a:t>
            </a:r>
          </a:p>
          <a:p>
            <a:pPr indent="-237744">
              <a:spcBef>
                <a:spcPts val="2400"/>
              </a:spcBef>
              <a:buSzPct val="100000"/>
            </a:pPr>
            <a:r>
              <a:rPr lang="nl-NL" sz="2400" dirty="0"/>
              <a:t>&lt; 1 resp. 3 maanden stabilisatie van de voedingstoestand</a:t>
            </a:r>
          </a:p>
          <a:p>
            <a:pPr marL="653796" lvl="2" indent="-237744">
              <a:spcBef>
                <a:spcPts val="0"/>
              </a:spcBef>
              <a:buSzPct val="100000"/>
              <a:buFont typeface="Wingdings" panose="05000000000000000000" pitchFamily="2" charset="2"/>
              <a:buChar char="§"/>
            </a:pPr>
            <a:r>
              <a:rPr lang="nl-NL" sz="2400" dirty="0"/>
              <a:t>Gewichtshandhaving / gewichtstoename (armomtrek)</a:t>
            </a:r>
          </a:p>
          <a:p>
            <a:pPr marL="653796" lvl="2" indent="-237744">
              <a:spcBef>
                <a:spcPts val="0"/>
              </a:spcBef>
              <a:buSzPct val="100000"/>
              <a:buFont typeface="Wingdings" panose="05000000000000000000" pitchFamily="2" charset="2"/>
              <a:buChar char="§"/>
            </a:pPr>
            <a:r>
              <a:rPr lang="nl-NL" sz="2400" dirty="0"/>
              <a:t>Handhaving / verbetering fysiek functioneren</a:t>
            </a:r>
          </a:p>
        </p:txBody>
      </p:sp>
    </p:spTree>
    <p:extLst>
      <p:ext uri="{BB962C8B-B14F-4D97-AF65-F5344CB8AC3E}">
        <p14:creationId xmlns:p14="http://schemas.microsoft.com/office/powerpoint/2010/main" val="4093075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16689" y="0"/>
            <a:ext cx="11308465" cy="1138764"/>
          </a:xfrm>
        </p:spPr>
        <p:txBody>
          <a:bodyPr/>
          <a:lstStyle/>
          <a:p>
            <a:r>
              <a:rPr lang="nl-NL" altLang="nl-NL" sz="4000" b="1" dirty="0"/>
              <a:t>Hoofdboodschap: </a:t>
            </a:r>
            <a:br>
              <a:rPr lang="nl-NL" altLang="nl-NL" sz="4000" b="1" dirty="0"/>
            </a:br>
            <a:r>
              <a:rPr lang="nl-NL" altLang="nl-NL" sz="4000" b="1" dirty="0"/>
              <a:t>Stem de multidisciplinaire zorg goed af!</a:t>
            </a:r>
          </a:p>
        </p:txBody>
      </p:sp>
      <p:sp>
        <p:nvSpPr>
          <p:cNvPr id="51203" name="Content Placeholder 2"/>
          <p:cNvSpPr>
            <a:spLocks noGrp="1"/>
          </p:cNvSpPr>
          <p:nvPr>
            <p:ph idx="1"/>
          </p:nvPr>
        </p:nvSpPr>
        <p:spPr>
          <a:xfrm>
            <a:off x="1829908" y="1558391"/>
            <a:ext cx="8865099" cy="4761385"/>
          </a:xfrm>
        </p:spPr>
        <p:txBody>
          <a:bodyPr>
            <a:normAutofit/>
          </a:bodyPr>
          <a:lstStyle/>
          <a:p>
            <a:pPr>
              <a:spcBef>
                <a:spcPts val="2400"/>
              </a:spcBef>
              <a:buSzPct val="100000"/>
            </a:pPr>
            <a:r>
              <a:rPr lang="nl-NL" altLang="nl-NL" sz="2800" dirty="0"/>
              <a:t>Wie screent en wanneer?</a:t>
            </a:r>
          </a:p>
          <a:p>
            <a:pPr>
              <a:spcBef>
                <a:spcPts val="2400"/>
              </a:spcBef>
              <a:buSzPct val="100000"/>
            </a:pPr>
            <a:r>
              <a:rPr lang="nl-NL" altLang="nl-NL" sz="2800" dirty="0"/>
              <a:t>Wie heeft de regie binnen de zorg voor de </a:t>
            </a:r>
          </a:p>
          <a:p>
            <a:pPr marL="0" indent="0">
              <a:spcBef>
                <a:spcPts val="0"/>
              </a:spcBef>
              <a:buSzPct val="100000"/>
              <a:buNone/>
            </a:pPr>
            <a:r>
              <a:rPr lang="nl-NL" altLang="nl-NL" sz="2800" dirty="0"/>
              <a:t>   ondervoede patiënt?</a:t>
            </a:r>
          </a:p>
          <a:p>
            <a:pPr>
              <a:spcBef>
                <a:spcPts val="2400"/>
              </a:spcBef>
              <a:buSzPct val="100000"/>
            </a:pPr>
            <a:r>
              <a:rPr lang="nl-NL" altLang="nl-NL" sz="2800" dirty="0"/>
              <a:t>Wat kan jij (POH/wijkverpleegkundige) betekenen?</a:t>
            </a:r>
          </a:p>
          <a:p>
            <a:pPr>
              <a:spcBef>
                <a:spcPts val="2400"/>
              </a:spcBef>
              <a:buSzPct val="100000"/>
            </a:pPr>
            <a:r>
              <a:rPr lang="nl-NL" altLang="nl-NL" sz="2800" dirty="0"/>
              <a:t>Hoe vinden de disciplines elkaar voor overdracht </a:t>
            </a:r>
          </a:p>
          <a:p>
            <a:pPr marL="0" indent="0">
              <a:spcBef>
                <a:spcPts val="0"/>
              </a:spcBef>
              <a:buSzPct val="100000"/>
              <a:buNone/>
            </a:pPr>
            <a:r>
              <a:rPr lang="nl-NL" altLang="nl-NL" sz="2800" dirty="0"/>
              <a:t>   van informatie? </a:t>
            </a:r>
          </a:p>
          <a:p>
            <a:pPr>
              <a:spcBef>
                <a:spcPts val="2400"/>
              </a:spcBef>
              <a:buSzPct val="100000"/>
            </a:pPr>
            <a:r>
              <a:rPr lang="nl-NL" altLang="nl-NL" sz="2800" dirty="0"/>
              <a:t>Wie is de diëtist in de regio?</a:t>
            </a:r>
          </a:p>
          <a:p>
            <a:endParaRPr lang="nl-NL" altLang="nl-NL" dirty="0"/>
          </a:p>
          <a:p>
            <a:endParaRPr lang="nl-NL" altLang="nl-NL" dirty="0"/>
          </a:p>
        </p:txBody>
      </p:sp>
    </p:spTree>
    <p:extLst>
      <p:ext uri="{BB962C8B-B14F-4D97-AF65-F5344CB8AC3E}">
        <p14:creationId xmlns:p14="http://schemas.microsoft.com/office/powerpoint/2010/main" val="2037174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idx="4294967295"/>
          </p:nvPr>
        </p:nvSpPr>
        <p:spPr>
          <a:xfrm>
            <a:off x="1524000" y="129314"/>
            <a:ext cx="8842248" cy="927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sz="4400" b="1" dirty="0"/>
              <a:t>Prevalentie ondervoeding </a:t>
            </a:r>
            <a:br>
              <a:rPr lang="nl-NL" altLang="nl-NL" sz="4000" b="1" dirty="0"/>
            </a:br>
            <a:r>
              <a:rPr lang="nl-NL" altLang="nl-NL" sz="3200" dirty="0"/>
              <a:t>LPZ 2004 - 2015 </a:t>
            </a:r>
            <a:endParaRPr lang="nl-NL" altLang="nl-NL" sz="4000" dirty="0"/>
          </a:p>
        </p:txBody>
      </p:sp>
      <p:pic>
        <p:nvPicPr>
          <p:cNvPr id="2" name="Afbeelding 1"/>
          <p:cNvPicPr>
            <a:picLocks noChangeAspect="1"/>
          </p:cNvPicPr>
          <p:nvPr/>
        </p:nvPicPr>
        <p:blipFill>
          <a:blip r:embed="rId3" cstate="print"/>
          <a:stretch>
            <a:fillRect/>
          </a:stretch>
        </p:blipFill>
        <p:spPr>
          <a:xfrm>
            <a:off x="562238" y="1500123"/>
            <a:ext cx="6983356" cy="5228563"/>
          </a:xfrm>
          <a:prstGeom prst="rect">
            <a:avLst/>
          </a:prstGeom>
        </p:spPr>
      </p:pic>
      <p:sp>
        <p:nvSpPr>
          <p:cNvPr id="11267" name="Tekstvak 7"/>
          <p:cNvSpPr txBox="1">
            <a:spLocks noChangeArrowheads="1"/>
          </p:cNvSpPr>
          <p:nvPr/>
        </p:nvSpPr>
        <p:spPr bwMode="auto">
          <a:xfrm>
            <a:off x="7171329" y="2837655"/>
            <a:ext cx="50206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A1006B"/>
                </a:solidFill>
                <a:latin typeface="Arial" pitchFamily="34" charset="0"/>
              </a:defRPr>
            </a:lvl1pPr>
            <a:lvl2pPr marL="742950" indent="-285750">
              <a:spcBef>
                <a:spcPct val="20000"/>
              </a:spcBef>
              <a:buFont typeface="Wingdings" pitchFamily="2" charset="2"/>
              <a:buChar char="§"/>
              <a:defRPr sz="2800">
                <a:solidFill>
                  <a:srgbClr val="A1006B"/>
                </a:solidFill>
                <a:latin typeface="Arial" pitchFamily="34" charset="0"/>
              </a:defRPr>
            </a:lvl2pPr>
            <a:lvl3pPr marL="1143000" indent="-228600">
              <a:spcBef>
                <a:spcPct val="20000"/>
              </a:spcBef>
              <a:buChar char="•"/>
              <a:defRPr sz="2400">
                <a:solidFill>
                  <a:srgbClr val="A1006B"/>
                </a:solidFill>
                <a:latin typeface="Arial" pitchFamily="34" charset="0"/>
              </a:defRPr>
            </a:lvl3pPr>
            <a:lvl4pPr marL="1600200" indent="-228600">
              <a:spcBef>
                <a:spcPct val="20000"/>
              </a:spcBef>
              <a:buChar char="–"/>
              <a:defRPr sz="2000">
                <a:solidFill>
                  <a:srgbClr val="A1006B"/>
                </a:solidFill>
                <a:latin typeface="Arial" pitchFamily="34" charset="0"/>
              </a:defRPr>
            </a:lvl4pPr>
            <a:lvl5pPr marL="2057400" indent="-228600">
              <a:spcBef>
                <a:spcPct val="20000"/>
              </a:spcBef>
              <a:buChar char="»"/>
              <a:defRPr sz="2000">
                <a:solidFill>
                  <a:srgbClr val="A1006B"/>
                </a:solidFill>
                <a:latin typeface="Arial" pitchFamily="34" charset="0"/>
              </a:defRPr>
            </a:lvl5pPr>
            <a:lvl6pPr marL="2514600" indent="-228600" eaLnBrk="0" fontAlgn="base" hangingPunct="0">
              <a:spcBef>
                <a:spcPct val="20000"/>
              </a:spcBef>
              <a:spcAft>
                <a:spcPct val="0"/>
              </a:spcAft>
              <a:buChar char="»"/>
              <a:defRPr sz="2000">
                <a:solidFill>
                  <a:srgbClr val="A1006B"/>
                </a:solidFill>
                <a:latin typeface="Arial" pitchFamily="34" charset="0"/>
              </a:defRPr>
            </a:lvl6pPr>
            <a:lvl7pPr marL="2971800" indent="-228600" eaLnBrk="0" fontAlgn="base" hangingPunct="0">
              <a:spcBef>
                <a:spcPct val="20000"/>
              </a:spcBef>
              <a:spcAft>
                <a:spcPct val="0"/>
              </a:spcAft>
              <a:buChar char="»"/>
              <a:defRPr sz="2000">
                <a:solidFill>
                  <a:srgbClr val="A1006B"/>
                </a:solidFill>
                <a:latin typeface="Arial" pitchFamily="34" charset="0"/>
              </a:defRPr>
            </a:lvl7pPr>
            <a:lvl8pPr marL="3429000" indent="-228600" eaLnBrk="0" fontAlgn="base" hangingPunct="0">
              <a:spcBef>
                <a:spcPct val="20000"/>
              </a:spcBef>
              <a:spcAft>
                <a:spcPct val="0"/>
              </a:spcAft>
              <a:buChar char="»"/>
              <a:defRPr sz="2000">
                <a:solidFill>
                  <a:srgbClr val="A1006B"/>
                </a:solidFill>
                <a:latin typeface="Arial" pitchFamily="34" charset="0"/>
              </a:defRPr>
            </a:lvl8pPr>
            <a:lvl9pPr marL="3886200" indent="-228600" eaLnBrk="0" fontAlgn="base" hangingPunct="0">
              <a:spcBef>
                <a:spcPct val="20000"/>
              </a:spcBef>
              <a:spcAft>
                <a:spcPct val="0"/>
              </a:spcAft>
              <a:buChar char="»"/>
              <a:defRPr sz="2000">
                <a:solidFill>
                  <a:srgbClr val="A1006B"/>
                </a:solidFill>
                <a:latin typeface="Arial" pitchFamily="34" charset="0"/>
              </a:defRPr>
            </a:lvl9pPr>
          </a:lstStyle>
          <a:p>
            <a:pPr eaLnBrk="1" hangingPunct="1">
              <a:spcBef>
                <a:spcPct val="0"/>
              </a:spcBef>
              <a:buFontTx/>
              <a:buNone/>
            </a:pPr>
            <a:r>
              <a:rPr lang="nl-NL" altLang="nl-NL" sz="2400" b="1" dirty="0">
                <a:solidFill>
                  <a:srgbClr val="FF0000"/>
                </a:solidFill>
                <a:latin typeface="Open Sans"/>
                <a:ea typeface="ＭＳ Ｐゴシック" pitchFamily="34" charset="-128"/>
                <a:cs typeface="Times New Roman" pitchFamily="18" charset="0"/>
              </a:rPr>
              <a:t>Conclusie: </a:t>
            </a:r>
          </a:p>
          <a:p>
            <a:pPr eaLnBrk="1" hangingPunct="1">
              <a:spcBef>
                <a:spcPct val="0"/>
              </a:spcBef>
              <a:buFontTx/>
              <a:buNone/>
            </a:pPr>
            <a:r>
              <a:rPr lang="nl-NL" altLang="nl-NL" sz="2400" dirty="0">
                <a:solidFill>
                  <a:schemeClr val="tx1"/>
                </a:solidFill>
                <a:latin typeface="Open Sans"/>
                <a:ea typeface="ＭＳ Ｐゴシック" pitchFamily="34" charset="-128"/>
                <a:cs typeface="Times New Roman" pitchFamily="18" charset="0"/>
              </a:rPr>
              <a:t>ondervoeding blijft een probleem</a:t>
            </a:r>
          </a:p>
        </p:txBody>
      </p:sp>
    </p:spTree>
    <p:extLst>
      <p:ext uri="{BB962C8B-B14F-4D97-AF65-F5344CB8AC3E}">
        <p14:creationId xmlns:p14="http://schemas.microsoft.com/office/powerpoint/2010/main" val="399012902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a:xfrm>
            <a:off x="2139402" y="1456160"/>
            <a:ext cx="8347406" cy="3805004"/>
          </a:xfrm>
        </p:spPr>
        <p:txBody>
          <a:bodyPr>
            <a:normAutofit/>
          </a:bodyPr>
          <a:lstStyle/>
          <a:p>
            <a:pPr marL="0" indent="0">
              <a:buNone/>
            </a:pPr>
            <a:r>
              <a:rPr lang="nl-NL" altLang="nl-NL" sz="2800" dirty="0"/>
              <a:t>Wat valt er volgens jullie te verbeteren in de vroege herkenning en behandeling van de ondervoede patiënten in de dagelijkse praktijk?</a:t>
            </a:r>
          </a:p>
          <a:p>
            <a:pPr marL="237744" lvl="1">
              <a:spcBef>
                <a:spcPts val="1800"/>
              </a:spcBef>
            </a:pPr>
            <a:r>
              <a:rPr lang="nl-NL" altLang="nl-NL" sz="2800" dirty="0"/>
              <a:t>Op korte termijn?</a:t>
            </a:r>
          </a:p>
          <a:p>
            <a:pPr marL="237744" lvl="1">
              <a:spcBef>
                <a:spcPts val="1800"/>
              </a:spcBef>
            </a:pPr>
            <a:r>
              <a:rPr lang="nl-NL" altLang="nl-NL" sz="2800" dirty="0"/>
              <a:t>Op lange termijn?</a:t>
            </a:r>
          </a:p>
          <a:p>
            <a:pPr marL="237744" lvl="1">
              <a:spcBef>
                <a:spcPts val="1800"/>
              </a:spcBef>
            </a:pPr>
            <a:r>
              <a:rPr lang="nl-NL" altLang="nl-NL" sz="2800" dirty="0"/>
              <a:t>Wie is hiervoor verantwoordelijk?</a:t>
            </a:r>
          </a:p>
        </p:txBody>
      </p:sp>
      <p:sp>
        <p:nvSpPr>
          <p:cNvPr id="53251" name="Titel 5"/>
          <p:cNvSpPr txBox="1">
            <a:spLocks/>
          </p:cNvSpPr>
          <p:nvPr/>
        </p:nvSpPr>
        <p:spPr bwMode="auto">
          <a:xfrm>
            <a:off x="416690" y="227596"/>
            <a:ext cx="11775310" cy="115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A1006B"/>
                </a:solidFill>
                <a:latin typeface="Arial" pitchFamily="34" charset="0"/>
              </a:defRPr>
            </a:lvl1pPr>
            <a:lvl2pPr marL="742950" indent="-285750">
              <a:spcBef>
                <a:spcPct val="20000"/>
              </a:spcBef>
              <a:buFont typeface="Wingdings" pitchFamily="2" charset="2"/>
              <a:buChar char="§"/>
              <a:defRPr sz="2800">
                <a:solidFill>
                  <a:srgbClr val="A1006B"/>
                </a:solidFill>
                <a:latin typeface="Arial" pitchFamily="34" charset="0"/>
              </a:defRPr>
            </a:lvl2pPr>
            <a:lvl3pPr marL="1143000" indent="-228600">
              <a:spcBef>
                <a:spcPct val="20000"/>
              </a:spcBef>
              <a:buChar char="•"/>
              <a:defRPr sz="2400">
                <a:solidFill>
                  <a:srgbClr val="A1006B"/>
                </a:solidFill>
                <a:latin typeface="Arial" pitchFamily="34" charset="0"/>
              </a:defRPr>
            </a:lvl3pPr>
            <a:lvl4pPr marL="1600200" indent="-228600">
              <a:spcBef>
                <a:spcPct val="20000"/>
              </a:spcBef>
              <a:buChar char="–"/>
              <a:defRPr sz="2000">
                <a:solidFill>
                  <a:srgbClr val="A1006B"/>
                </a:solidFill>
                <a:latin typeface="Arial" pitchFamily="34" charset="0"/>
              </a:defRPr>
            </a:lvl4pPr>
            <a:lvl5pPr marL="2057400" indent="-228600">
              <a:spcBef>
                <a:spcPct val="20000"/>
              </a:spcBef>
              <a:buChar char="»"/>
              <a:defRPr sz="2000">
                <a:solidFill>
                  <a:srgbClr val="A1006B"/>
                </a:solidFill>
                <a:latin typeface="Arial" pitchFamily="34" charset="0"/>
              </a:defRPr>
            </a:lvl5pPr>
            <a:lvl6pPr marL="2514600" indent="-228600" eaLnBrk="0" fontAlgn="base" hangingPunct="0">
              <a:spcBef>
                <a:spcPct val="20000"/>
              </a:spcBef>
              <a:spcAft>
                <a:spcPct val="0"/>
              </a:spcAft>
              <a:buChar char="»"/>
              <a:defRPr sz="2000">
                <a:solidFill>
                  <a:srgbClr val="A1006B"/>
                </a:solidFill>
                <a:latin typeface="Arial" pitchFamily="34" charset="0"/>
              </a:defRPr>
            </a:lvl6pPr>
            <a:lvl7pPr marL="2971800" indent="-228600" eaLnBrk="0" fontAlgn="base" hangingPunct="0">
              <a:spcBef>
                <a:spcPct val="20000"/>
              </a:spcBef>
              <a:spcAft>
                <a:spcPct val="0"/>
              </a:spcAft>
              <a:buChar char="»"/>
              <a:defRPr sz="2000">
                <a:solidFill>
                  <a:srgbClr val="A1006B"/>
                </a:solidFill>
                <a:latin typeface="Arial" pitchFamily="34" charset="0"/>
              </a:defRPr>
            </a:lvl7pPr>
            <a:lvl8pPr marL="3429000" indent="-228600" eaLnBrk="0" fontAlgn="base" hangingPunct="0">
              <a:spcBef>
                <a:spcPct val="20000"/>
              </a:spcBef>
              <a:spcAft>
                <a:spcPct val="0"/>
              </a:spcAft>
              <a:buChar char="»"/>
              <a:defRPr sz="2000">
                <a:solidFill>
                  <a:srgbClr val="A1006B"/>
                </a:solidFill>
                <a:latin typeface="Arial" pitchFamily="34" charset="0"/>
              </a:defRPr>
            </a:lvl8pPr>
            <a:lvl9pPr marL="3886200" indent="-228600" eaLnBrk="0" fontAlgn="base" hangingPunct="0">
              <a:spcBef>
                <a:spcPct val="20000"/>
              </a:spcBef>
              <a:spcAft>
                <a:spcPct val="0"/>
              </a:spcAft>
              <a:buChar char="»"/>
              <a:defRPr sz="2000">
                <a:solidFill>
                  <a:srgbClr val="A1006B"/>
                </a:solidFill>
                <a:latin typeface="Arial" pitchFamily="34" charset="0"/>
              </a:defRPr>
            </a:lvl9pPr>
          </a:lstStyle>
          <a:p>
            <a:pPr>
              <a:spcBef>
                <a:spcPct val="0"/>
              </a:spcBef>
              <a:buFontTx/>
              <a:buNone/>
            </a:pPr>
            <a:r>
              <a:rPr lang="nl-NL" altLang="nl-NL" sz="4400" b="1" dirty="0">
                <a:solidFill>
                  <a:schemeClr val="tx2"/>
                </a:solidFill>
                <a:latin typeface="Open Sans"/>
                <a:ea typeface="ＭＳ Ｐゴシック" pitchFamily="34" charset="-128"/>
              </a:rPr>
              <a:t>Hoe gaan we onze zorg optimaliseren?</a:t>
            </a:r>
          </a:p>
        </p:txBody>
      </p:sp>
      <p:sp>
        <p:nvSpPr>
          <p:cNvPr id="53252" name="TextBox 1"/>
          <p:cNvSpPr txBox="1">
            <a:spLocks noChangeArrowheads="1"/>
          </p:cNvSpPr>
          <p:nvPr/>
        </p:nvSpPr>
        <p:spPr bwMode="auto">
          <a:xfrm>
            <a:off x="2407534" y="5401840"/>
            <a:ext cx="6041985" cy="954107"/>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A1006B"/>
                </a:solidFill>
                <a:latin typeface="Arial" pitchFamily="34" charset="0"/>
              </a:defRPr>
            </a:lvl1pPr>
            <a:lvl2pPr marL="742950" indent="-285750">
              <a:spcBef>
                <a:spcPct val="20000"/>
              </a:spcBef>
              <a:buFont typeface="Wingdings" pitchFamily="2" charset="2"/>
              <a:buChar char="§"/>
              <a:defRPr sz="2800">
                <a:solidFill>
                  <a:srgbClr val="A1006B"/>
                </a:solidFill>
                <a:latin typeface="Arial" pitchFamily="34" charset="0"/>
              </a:defRPr>
            </a:lvl2pPr>
            <a:lvl3pPr marL="1143000" indent="-228600">
              <a:spcBef>
                <a:spcPct val="20000"/>
              </a:spcBef>
              <a:buChar char="•"/>
              <a:defRPr sz="2400">
                <a:solidFill>
                  <a:srgbClr val="A1006B"/>
                </a:solidFill>
                <a:latin typeface="Arial" pitchFamily="34" charset="0"/>
              </a:defRPr>
            </a:lvl3pPr>
            <a:lvl4pPr marL="1600200" indent="-228600">
              <a:spcBef>
                <a:spcPct val="20000"/>
              </a:spcBef>
              <a:buChar char="–"/>
              <a:defRPr sz="2000">
                <a:solidFill>
                  <a:srgbClr val="A1006B"/>
                </a:solidFill>
                <a:latin typeface="Arial" pitchFamily="34" charset="0"/>
              </a:defRPr>
            </a:lvl4pPr>
            <a:lvl5pPr marL="2057400" indent="-228600">
              <a:spcBef>
                <a:spcPct val="20000"/>
              </a:spcBef>
              <a:buChar char="»"/>
              <a:defRPr sz="2000">
                <a:solidFill>
                  <a:srgbClr val="A1006B"/>
                </a:solidFill>
                <a:latin typeface="Arial" pitchFamily="34" charset="0"/>
              </a:defRPr>
            </a:lvl5pPr>
            <a:lvl6pPr marL="2514600" indent="-228600" eaLnBrk="0" fontAlgn="base" hangingPunct="0">
              <a:spcBef>
                <a:spcPct val="20000"/>
              </a:spcBef>
              <a:spcAft>
                <a:spcPct val="0"/>
              </a:spcAft>
              <a:buChar char="»"/>
              <a:defRPr sz="2000">
                <a:solidFill>
                  <a:srgbClr val="A1006B"/>
                </a:solidFill>
                <a:latin typeface="Arial" pitchFamily="34" charset="0"/>
              </a:defRPr>
            </a:lvl6pPr>
            <a:lvl7pPr marL="2971800" indent="-228600" eaLnBrk="0" fontAlgn="base" hangingPunct="0">
              <a:spcBef>
                <a:spcPct val="20000"/>
              </a:spcBef>
              <a:spcAft>
                <a:spcPct val="0"/>
              </a:spcAft>
              <a:buChar char="»"/>
              <a:defRPr sz="2000">
                <a:solidFill>
                  <a:srgbClr val="A1006B"/>
                </a:solidFill>
                <a:latin typeface="Arial" pitchFamily="34" charset="0"/>
              </a:defRPr>
            </a:lvl7pPr>
            <a:lvl8pPr marL="3429000" indent="-228600" eaLnBrk="0" fontAlgn="base" hangingPunct="0">
              <a:spcBef>
                <a:spcPct val="20000"/>
              </a:spcBef>
              <a:spcAft>
                <a:spcPct val="0"/>
              </a:spcAft>
              <a:buChar char="»"/>
              <a:defRPr sz="2000">
                <a:solidFill>
                  <a:srgbClr val="A1006B"/>
                </a:solidFill>
                <a:latin typeface="Arial" pitchFamily="34" charset="0"/>
              </a:defRPr>
            </a:lvl8pPr>
            <a:lvl9pPr marL="3886200" indent="-228600" eaLnBrk="0" fontAlgn="base" hangingPunct="0">
              <a:spcBef>
                <a:spcPct val="20000"/>
              </a:spcBef>
              <a:spcAft>
                <a:spcPct val="0"/>
              </a:spcAft>
              <a:buChar char="»"/>
              <a:defRPr sz="2000">
                <a:solidFill>
                  <a:srgbClr val="A1006B"/>
                </a:solidFill>
                <a:latin typeface="Arial" pitchFamily="34" charset="0"/>
              </a:defRPr>
            </a:lvl9pPr>
          </a:lstStyle>
          <a:p>
            <a:pPr eaLnBrk="1" hangingPunct="1">
              <a:spcBef>
                <a:spcPct val="0"/>
              </a:spcBef>
              <a:buFontTx/>
              <a:buNone/>
            </a:pPr>
            <a:r>
              <a:rPr lang="nl-NL" altLang="nl-NL" sz="2800" dirty="0">
                <a:solidFill>
                  <a:srgbClr val="FF0000"/>
                </a:solidFill>
                <a:latin typeface="Open Sans"/>
                <a:ea typeface="ＭＳ Ｐゴシック" pitchFamily="34" charset="-128"/>
              </a:rPr>
              <a:t>Neem 10 minuten om dit te bediscussiëren in groepjes van 3</a:t>
            </a:r>
          </a:p>
        </p:txBody>
      </p:sp>
    </p:spTree>
    <p:extLst>
      <p:ext uri="{BB962C8B-B14F-4D97-AF65-F5344CB8AC3E}">
        <p14:creationId xmlns:p14="http://schemas.microsoft.com/office/powerpoint/2010/main" val="42358852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98156" y="1219154"/>
            <a:ext cx="10868627" cy="5638846"/>
          </a:xfrm>
        </p:spPr>
        <p:txBody>
          <a:bodyPr lIns="91440" tIns="45720" rIns="91440" bIns="45720" anchor="t">
            <a:noAutofit/>
          </a:bodyPr>
          <a:lstStyle/>
          <a:p>
            <a:pPr marL="237490" indent="-234315">
              <a:spcBef>
                <a:spcPts val="1800"/>
              </a:spcBef>
              <a:buSzPct val="100000"/>
            </a:pPr>
            <a:r>
              <a:rPr lang="nl-NL" sz="2400" dirty="0"/>
              <a:t>Breng de sociale kaart in beeld: </a:t>
            </a:r>
            <a:endParaRPr lang="en-US" dirty="0"/>
          </a:p>
          <a:p>
            <a:pPr marL="548640" lvl="1" indent="-237490">
              <a:spcBef>
                <a:spcPts val="600"/>
              </a:spcBef>
              <a:buSzPct val="100000"/>
              <a:buFont typeface="Wingdings" panose="05000000000000000000" pitchFamily="2" charset="2"/>
              <a:buChar char="§"/>
            </a:pPr>
            <a:r>
              <a:rPr lang="nl-NL" sz="2400" dirty="0">
                <a:solidFill>
                  <a:schemeClr val="bg2"/>
                </a:solidFill>
              </a:rPr>
              <a:t>gecertificeerde diëtisten/wijkzorgteams</a:t>
            </a:r>
            <a:endParaRPr lang="nl-NL" sz="2400" dirty="0">
              <a:solidFill>
                <a:schemeClr val="bg2"/>
              </a:solidFill>
              <a:ea typeface="Open Sans"/>
            </a:endParaRPr>
          </a:p>
          <a:p>
            <a:pPr marL="311150" lvl="1" indent="0">
              <a:spcBef>
                <a:spcPts val="600"/>
              </a:spcBef>
              <a:buSzPct val="100000"/>
              <a:buNone/>
            </a:pPr>
            <a:endParaRPr lang="nl-NL" sz="1050" dirty="0">
              <a:solidFill>
                <a:schemeClr val="bg2"/>
              </a:solidFill>
              <a:ea typeface="Open Sans"/>
            </a:endParaRPr>
          </a:p>
          <a:p>
            <a:pPr marL="237490" indent="-234315">
              <a:spcBef>
                <a:spcPts val="2400"/>
              </a:spcBef>
              <a:buSzPct val="100000"/>
            </a:pPr>
            <a:r>
              <a:rPr lang="nl-NL" sz="2400" dirty="0"/>
              <a:t>Maak afspraken over:</a:t>
            </a:r>
          </a:p>
          <a:p>
            <a:pPr marL="548640" lvl="1" indent="-237490">
              <a:spcBef>
                <a:spcPts val="600"/>
              </a:spcBef>
              <a:buSzPct val="100000"/>
              <a:buFont typeface="Wingdings" panose="05000000000000000000" pitchFamily="2" charset="2"/>
              <a:buChar char="§"/>
            </a:pPr>
            <a:r>
              <a:rPr lang="nl-NL" sz="2400" dirty="0">
                <a:solidFill>
                  <a:schemeClr val="bg2"/>
                </a:solidFill>
              </a:rPr>
              <a:t>informatie-uitwisseling  </a:t>
            </a:r>
            <a:endParaRPr lang="nl-NL" sz="2400" dirty="0">
              <a:solidFill>
                <a:schemeClr val="bg2"/>
              </a:solidFill>
              <a:ea typeface="Open Sans"/>
            </a:endParaRPr>
          </a:p>
          <a:p>
            <a:pPr marL="548640" lvl="1" indent="-237490">
              <a:spcBef>
                <a:spcPts val="600"/>
              </a:spcBef>
              <a:buSzPct val="100000"/>
              <a:buFont typeface="Wingdings" panose="05000000000000000000" pitchFamily="2" charset="2"/>
              <a:buChar char="§"/>
            </a:pPr>
            <a:r>
              <a:rPr lang="nl-NL" sz="2400" dirty="0">
                <a:solidFill>
                  <a:schemeClr val="bg2"/>
                </a:solidFill>
              </a:rPr>
              <a:t>het signalerings-, weegbeleid en het verwijsbeleid</a:t>
            </a:r>
            <a:endParaRPr lang="nl-NL" sz="2400" dirty="0">
              <a:solidFill>
                <a:schemeClr val="bg2"/>
              </a:solidFill>
              <a:ea typeface="Open Sans"/>
            </a:endParaRPr>
          </a:p>
          <a:p>
            <a:pPr marL="548640" lvl="1" indent="-237490">
              <a:spcBef>
                <a:spcPts val="600"/>
              </a:spcBef>
              <a:buSzPct val="100000"/>
              <a:buFont typeface="Wingdings" panose="05000000000000000000" pitchFamily="2" charset="2"/>
              <a:buChar char="§"/>
            </a:pPr>
            <a:r>
              <a:rPr lang="nl-NL" sz="2400" dirty="0">
                <a:solidFill>
                  <a:schemeClr val="bg2"/>
                </a:solidFill>
              </a:rPr>
              <a:t>wie de regie heeft en aanspreekpunt is voor </a:t>
            </a:r>
            <a:endParaRPr lang="nl-NL" sz="2400" dirty="0">
              <a:solidFill>
                <a:schemeClr val="bg2"/>
              </a:solidFill>
              <a:ea typeface="Open Sans"/>
            </a:endParaRPr>
          </a:p>
          <a:p>
            <a:pPr marL="310515" lvl="1" indent="0">
              <a:spcBef>
                <a:spcPts val="0"/>
              </a:spcBef>
              <a:buSzPct val="100000"/>
              <a:buNone/>
            </a:pPr>
            <a:r>
              <a:rPr lang="nl-NL" sz="2400" dirty="0">
                <a:solidFill>
                  <a:schemeClr val="bg2"/>
                </a:solidFill>
              </a:rPr>
              <a:t>    de patiënt / diens naasten en mantelzorger.</a:t>
            </a:r>
            <a:endParaRPr lang="nl-NL" sz="2400" dirty="0">
              <a:solidFill>
                <a:schemeClr val="bg2"/>
              </a:solidFill>
              <a:ea typeface="Open Sans"/>
            </a:endParaRPr>
          </a:p>
          <a:p>
            <a:pPr marL="548640" lvl="1" indent="-237490">
              <a:spcBef>
                <a:spcPts val="600"/>
              </a:spcBef>
              <a:buSzPct val="100000"/>
              <a:buFont typeface="Wingdings" panose="05000000000000000000" pitchFamily="2" charset="2"/>
              <a:buChar char="§"/>
            </a:pPr>
            <a:r>
              <a:rPr lang="nl-NL" sz="2400" dirty="0">
                <a:solidFill>
                  <a:schemeClr val="bg2"/>
                </a:solidFill>
              </a:rPr>
              <a:t>beleid, werkwijze + verantwoordelijkheden </a:t>
            </a:r>
            <a:endParaRPr lang="nl-NL" sz="2400" dirty="0">
              <a:solidFill>
                <a:schemeClr val="bg2"/>
              </a:solidFill>
              <a:ea typeface="Open Sans"/>
            </a:endParaRPr>
          </a:p>
          <a:p>
            <a:pPr marL="548640" lvl="1" indent="-237490">
              <a:spcBef>
                <a:spcPts val="600"/>
              </a:spcBef>
              <a:buSzPct val="100000"/>
              <a:buFont typeface="Wingdings" panose="05000000000000000000" pitchFamily="2" charset="2"/>
              <a:buChar char="§"/>
            </a:pPr>
            <a:r>
              <a:rPr lang="nl-NL" sz="2400" dirty="0">
                <a:solidFill>
                  <a:schemeClr val="bg2"/>
                </a:solidFill>
              </a:rPr>
              <a:t>evaluatie + rapportage van de behandeling</a:t>
            </a:r>
            <a:endParaRPr lang="nl-NL" sz="2400" dirty="0">
              <a:solidFill>
                <a:schemeClr val="bg2"/>
              </a:solidFill>
              <a:ea typeface="Open Sans"/>
            </a:endParaRPr>
          </a:p>
          <a:p>
            <a:pPr marL="548640" lvl="1" indent="-237490">
              <a:spcBef>
                <a:spcPts val="600"/>
              </a:spcBef>
              <a:buSzPct val="100000"/>
              <a:buFont typeface="Wingdings" panose="05000000000000000000" pitchFamily="2" charset="2"/>
              <a:buChar char="§"/>
            </a:pPr>
            <a:r>
              <a:rPr lang="nl-NL" sz="2400" dirty="0">
                <a:solidFill>
                  <a:schemeClr val="bg2"/>
                </a:solidFill>
              </a:rPr>
              <a:t>sondevoeding (onderling en transmurale afspraken) </a:t>
            </a:r>
            <a:endParaRPr lang="nl-NL" sz="2400" dirty="0">
              <a:solidFill>
                <a:schemeClr val="bg2"/>
              </a:solidFill>
              <a:ea typeface="Open Sans"/>
            </a:endParaRPr>
          </a:p>
          <a:p>
            <a:pPr marL="237490" indent="-234315">
              <a:spcBef>
                <a:spcPts val="1800"/>
              </a:spcBef>
              <a:buSzPct val="100000"/>
            </a:pPr>
            <a:r>
              <a:rPr lang="nl-NL" sz="2400" dirty="0"/>
              <a:t>Evalueer regelmatig de gemaakte afspraken</a:t>
            </a:r>
          </a:p>
        </p:txBody>
      </p:sp>
      <p:sp>
        <p:nvSpPr>
          <p:cNvPr id="54275" name="Titel 5"/>
          <p:cNvSpPr txBox="1">
            <a:spLocks/>
          </p:cNvSpPr>
          <p:nvPr/>
        </p:nvSpPr>
        <p:spPr bwMode="auto">
          <a:xfrm>
            <a:off x="4061888" y="213988"/>
            <a:ext cx="68389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A1006B"/>
                </a:solidFill>
                <a:latin typeface="Arial" pitchFamily="34" charset="0"/>
              </a:defRPr>
            </a:lvl1pPr>
            <a:lvl2pPr marL="742950" indent="-285750">
              <a:spcBef>
                <a:spcPct val="20000"/>
              </a:spcBef>
              <a:buFont typeface="Wingdings" pitchFamily="2" charset="2"/>
              <a:buChar char="§"/>
              <a:defRPr sz="2800">
                <a:solidFill>
                  <a:srgbClr val="A1006B"/>
                </a:solidFill>
                <a:latin typeface="Arial" pitchFamily="34" charset="0"/>
              </a:defRPr>
            </a:lvl2pPr>
            <a:lvl3pPr marL="1143000" indent="-228600">
              <a:spcBef>
                <a:spcPct val="20000"/>
              </a:spcBef>
              <a:buChar char="•"/>
              <a:defRPr sz="2400">
                <a:solidFill>
                  <a:srgbClr val="A1006B"/>
                </a:solidFill>
                <a:latin typeface="Arial" pitchFamily="34" charset="0"/>
              </a:defRPr>
            </a:lvl3pPr>
            <a:lvl4pPr marL="1600200" indent="-228600">
              <a:spcBef>
                <a:spcPct val="20000"/>
              </a:spcBef>
              <a:buChar char="–"/>
              <a:defRPr sz="2000">
                <a:solidFill>
                  <a:srgbClr val="A1006B"/>
                </a:solidFill>
                <a:latin typeface="Arial" pitchFamily="34" charset="0"/>
              </a:defRPr>
            </a:lvl4pPr>
            <a:lvl5pPr marL="2057400" indent="-228600">
              <a:spcBef>
                <a:spcPct val="20000"/>
              </a:spcBef>
              <a:buChar char="»"/>
              <a:defRPr sz="2000">
                <a:solidFill>
                  <a:srgbClr val="A1006B"/>
                </a:solidFill>
                <a:latin typeface="Arial" pitchFamily="34" charset="0"/>
              </a:defRPr>
            </a:lvl5pPr>
            <a:lvl6pPr marL="2514600" indent="-228600" eaLnBrk="0" fontAlgn="base" hangingPunct="0">
              <a:spcBef>
                <a:spcPct val="20000"/>
              </a:spcBef>
              <a:spcAft>
                <a:spcPct val="0"/>
              </a:spcAft>
              <a:buChar char="»"/>
              <a:defRPr sz="2000">
                <a:solidFill>
                  <a:srgbClr val="A1006B"/>
                </a:solidFill>
                <a:latin typeface="Arial" pitchFamily="34" charset="0"/>
              </a:defRPr>
            </a:lvl6pPr>
            <a:lvl7pPr marL="2971800" indent="-228600" eaLnBrk="0" fontAlgn="base" hangingPunct="0">
              <a:spcBef>
                <a:spcPct val="20000"/>
              </a:spcBef>
              <a:spcAft>
                <a:spcPct val="0"/>
              </a:spcAft>
              <a:buChar char="»"/>
              <a:defRPr sz="2000">
                <a:solidFill>
                  <a:srgbClr val="A1006B"/>
                </a:solidFill>
                <a:latin typeface="Arial" pitchFamily="34" charset="0"/>
              </a:defRPr>
            </a:lvl7pPr>
            <a:lvl8pPr marL="3429000" indent="-228600" eaLnBrk="0" fontAlgn="base" hangingPunct="0">
              <a:spcBef>
                <a:spcPct val="20000"/>
              </a:spcBef>
              <a:spcAft>
                <a:spcPct val="0"/>
              </a:spcAft>
              <a:buChar char="»"/>
              <a:defRPr sz="2000">
                <a:solidFill>
                  <a:srgbClr val="A1006B"/>
                </a:solidFill>
                <a:latin typeface="Arial" pitchFamily="34" charset="0"/>
              </a:defRPr>
            </a:lvl8pPr>
            <a:lvl9pPr marL="3886200" indent="-228600" eaLnBrk="0" fontAlgn="base" hangingPunct="0">
              <a:spcBef>
                <a:spcPct val="20000"/>
              </a:spcBef>
              <a:spcAft>
                <a:spcPct val="0"/>
              </a:spcAft>
              <a:buChar char="»"/>
              <a:defRPr sz="2000">
                <a:solidFill>
                  <a:srgbClr val="A1006B"/>
                </a:solidFill>
                <a:latin typeface="Arial" pitchFamily="34" charset="0"/>
              </a:defRPr>
            </a:lvl9pPr>
          </a:lstStyle>
          <a:p>
            <a:pPr>
              <a:spcBef>
                <a:spcPct val="0"/>
              </a:spcBef>
              <a:buFontTx/>
              <a:buNone/>
            </a:pPr>
            <a:r>
              <a:rPr lang="nl-NL" altLang="nl-NL" sz="4400" b="1" dirty="0">
                <a:solidFill>
                  <a:schemeClr val="tx2"/>
                </a:solidFill>
                <a:latin typeface="Open Sans"/>
                <a:ea typeface="ＭＳ Ｐゴシック" pitchFamily="34" charset="-128"/>
              </a:rPr>
              <a:t>Praktische tips</a:t>
            </a:r>
            <a:br>
              <a:rPr lang="nl-NL" altLang="nl-NL" sz="4000" b="1" dirty="0">
                <a:solidFill>
                  <a:schemeClr val="tx2"/>
                </a:solidFill>
                <a:ea typeface="ＭＳ Ｐゴシック" pitchFamily="34" charset="-128"/>
              </a:rPr>
            </a:br>
            <a:endParaRPr lang="nl-NL" altLang="nl-NL" sz="4000" b="1" dirty="0">
              <a:solidFill>
                <a:schemeClr val="tx2"/>
              </a:solidFill>
              <a:ea typeface="ＭＳ Ｐゴシック" pitchFamily="34" charset="-128"/>
            </a:endParaRPr>
          </a:p>
        </p:txBody>
      </p:sp>
    </p:spTree>
    <p:extLst>
      <p:ext uri="{BB962C8B-B14F-4D97-AF65-F5344CB8AC3E}">
        <p14:creationId xmlns:p14="http://schemas.microsoft.com/office/powerpoint/2010/main" val="1626973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idx="1"/>
          </p:nvPr>
        </p:nvSpPr>
        <p:spPr>
          <a:xfrm>
            <a:off x="1686338" y="2327234"/>
            <a:ext cx="8024822" cy="1664794"/>
          </a:xfrm>
        </p:spPr>
        <p:txBody>
          <a:bodyPr/>
          <a:lstStyle/>
          <a:p>
            <a:pPr marL="0" indent="0">
              <a:buNone/>
            </a:pPr>
            <a:r>
              <a:rPr lang="nl-NL" sz="2800" dirty="0"/>
              <a:t>Het probleem ondervoeding in beeld gebracht:</a:t>
            </a:r>
            <a:endParaRPr lang="en-US" sz="2800" dirty="0"/>
          </a:p>
          <a:p>
            <a:pPr marL="0" indent="0">
              <a:buNone/>
            </a:pPr>
            <a:r>
              <a:rPr lang="en-US" dirty="0">
                <a:hlinkClick r:id="rId2"/>
              </a:rPr>
              <a:t>https://youtu.be/GnVJx2QKWkE</a:t>
            </a:r>
            <a:r>
              <a:rPr lang="en-US" dirty="0"/>
              <a:t> </a:t>
            </a:r>
          </a:p>
          <a:p>
            <a:pPr marL="0" indent="0">
              <a:buNone/>
            </a:pPr>
            <a:endParaRPr lang="en-US" sz="2800" dirty="0"/>
          </a:p>
          <a:p>
            <a:pPr marL="0" indent="0">
              <a:buNone/>
            </a:pPr>
            <a:r>
              <a:rPr lang="en-US" sz="2800" dirty="0"/>
              <a:t>Serie Ondervoeding Open Rotterdam</a:t>
            </a:r>
          </a:p>
          <a:p>
            <a:pPr marL="0" indent="0">
              <a:buNone/>
            </a:pPr>
            <a:r>
              <a:rPr lang="nl-NL" dirty="0">
                <a:hlinkClick r:id="rId3"/>
              </a:rPr>
              <a:t>Ondervoeding bij Ouderen - OPEN Rotterdam</a:t>
            </a:r>
            <a:endParaRPr lang="en-US" dirty="0"/>
          </a:p>
          <a:p>
            <a:endParaRPr lang="en-US" dirty="0"/>
          </a:p>
        </p:txBody>
      </p:sp>
      <p:sp>
        <p:nvSpPr>
          <p:cNvPr id="3" name="Titel 2"/>
          <p:cNvSpPr>
            <a:spLocks noGrp="1"/>
          </p:cNvSpPr>
          <p:nvPr>
            <p:ph type="title"/>
          </p:nvPr>
        </p:nvSpPr>
        <p:spPr/>
        <p:txBody>
          <a:bodyPr/>
          <a:lstStyle/>
          <a:p>
            <a:r>
              <a:rPr lang="nl-NL" sz="4400" b="1" dirty="0"/>
              <a:t>Filmpjes Ondervoeding</a:t>
            </a:r>
            <a:endParaRPr lang="en-US" sz="4400" b="1" dirty="0"/>
          </a:p>
        </p:txBody>
      </p:sp>
    </p:spTree>
    <p:extLst>
      <p:ext uri="{BB962C8B-B14F-4D97-AF65-F5344CB8AC3E}">
        <p14:creationId xmlns:p14="http://schemas.microsoft.com/office/powerpoint/2010/main" val="1457391098"/>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50FDF50-55C1-4AC1-AF71-4A4E5C5F8FD8}"/>
              </a:ext>
            </a:extLst>
          </p:cNvPr>
          <p:cNvSpPr>
            <a:spLocks noGrp="1"/>
          </p:cNvSpPr>
          <p:nvPr>
            <p:ph type="body" idx="1"/>
          </p:nvPr>
        </p:nvSpPr>
        <p:spPr>
          <a:xfrm>
            <a:off x="430404" y="1283631"/>
            <a:ext cx="11515411" cy="5261825"/>
          </a:xfrm>
        </p:spPr>
        <p:txBody>
          <a:bodyPr lIns="91440" tIns="45720" rIns="91440" bIns="45720" anchor="t"/>
          <a:lstStyle/>
          <a:p>
            <a:pPr marL="0" indent="0">
              <a:buNone/>
            </a:pPr>
            <a:r>
              <a:rPr lang="nl-NL" sz="2000" b="1" i="0" dirty="0">
                <a:solidFill>
                  <a:srgbClr val="000000"/>
                </a:solidFill>
                <a:effectLst/>
                <a:ea typeface="Open Sans"/>
              </a:rPr>
              <a:t>Vragen n.a.v. de filmpjes van OPEN Rotterdam</a:t>
            </a:r>
            <a:r>
              <a:rPr lang="nl-NL" sz="2000" b="1" dirty="0">
                <a:solidFill>
                  <a:srgbClr val="000000"/>
                </a:solidFill>
                <a:ea typeface="Open Sans"/>
              </a:rPr>
              <a:t> of </a:t>
            </a:r>
            <a:r>
              <a:rPr lang="nl-NL" sz="2000" b="1" u="sng" dirty="0">
                <a:solidFill>
                  <a:srgbClr val="000000"/>
                </a:solidFill>
                <a:ea typeface="Open Sans"/>
              </a:rPr>
              <a:t>eigen</a:t>
            </a:r>
            <a:r>
              <a:rPr lang="nl-NL" sz="2000" b="1" dirty="0">
                <a:solidFill>
                  <a:srgbClr val="000000"/>
                </a:solidFill>
                <a:ea typeface="Open Sans"/>
              </a:rPr>
              <a:t> casus:</a:t>
            </a:r>
            <a:endParaRPr lang="nl-NL" sz="20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gn="l">
              <a:buNone/>
            </a:pPr>
            <a:r>
              <a:rPr lang="nl-NL"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 Van welk soort ondervoeding is bij deze casus sprake?</a:t>
            </a:r>
          </a:p>
          <a:p>
            <a:pPr marL="0" indent="0" algn="l">
              <a:buNone/>
            </a:pPr>
            <a:r>
              <a:rPr lang="nl-NL"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 Welke factoren hebben (mogelijk) bijgedragen aan ondervoeding bij deze casus?</a:t>
            </a:r>
          </a:p>
          <a:p>
            <a:pPr marL="0" indent="0" algn="l">
              <a:buNone/>
            </a:pPr>
            <a:r>
              <a:rPr lang="nl-NL"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 Kun je vanuit je eigen discipline/expertise hulp, ondersteuning, behandeling bieden bij deze casus m.b.t. voorkomen/behandelen van ondervoeding? Zo ja, wat kun je bieden?</a:t>
            </a:r>
          </a:p>
          <a:p>
            <a:pPr marL="0" indent="0" algn="l">
              <a:buNone/>
            </a:pPr>
            <a:r>
              <a:rPr lang="nl-NL"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 Welke andere professionele en/of informele hulp, ondersteuning, behandeling is nodig om de ondervoeding bij deze casus te voorkomen/behandelen?</a:t>
            </a:r>
          </a:p>
          <a:p>
            <a:pPr marL="0" indent="0" algn="l">
              <a:buNone/>
            </a:pPr>
            <a:r>
              <a:rPr lang="nl-NL"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 Zou een dergelijke aanpak op dit moment mogelijk zijn in jullie regio? Wat gaat goed, wat kan beter en waar loop je vast?</a:t>
            </a:r>
          </a:p>
          <a:p>
            <a:pPr marL="0" indent="0" algn="l">
              <a:buNone/>
            </a:pPr>
            <a:r>
              <a:rPr lang="nl-NL"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 Bij wie ligt volgens jou de verantwoordelijkheid voor het voorkomen en </a:t>
            </a:r>
            <a:r>
              <a:rPr lang="nl-NL"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nl-NL"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behandelen van ondervoeding in de thuissituatie bij deze casus?</a:t>
            </a:r>
          </a:p>
          <a:p>
            <a:pPr marL="234315" indent="-234315"/>
            <a:endParaRPr lang="x-none" dirty="0"/>
          </a:p>
        </p:txBody>
      </p:sp>
      <p:sp>
        <p:nvSpPr>
          <p:cNvPr id="3" name="Titel 2">
            <a:extLst>
              <a:ext uri="{FF2B5EF4-FFF2-40B4-BE49-F238E27FC236}">
                <a16:creationId xmlns:a16="http://schemas.microsoft.com/office/drawing/2014/main" id="{E7351AE1-E4D1-463C-BC64-6035ED06EE02}"/>
              </a:ext>
            </a:extLst>
          </p:cNvPr>
          <p:cNvSpPr>
            <a:spLocks noGrp="1"/>
          </p:cNvSpPr>
          <p:nvPr>
            <p:ph type="title"/>
          </p:nvPr>
        </p:nvSpPr>
        <p:spPr/>
        <p:txBody>
          <a:bodyPr/>
          <a:lstStyle/>
          <a:p>
            <a:r>
              <a:rPr lang="nl-NL" sz="4400" b="1" dirty="0">
                <a:ea typeface="ＭＳ Ｐゴシック"/>
              </a:rPr>
              <a:t>Casus Ondervoeding</a:t>
            </a:r>
            <a:r>
              <a:rPr lang="nl-NL" sz="4400" dirty="0">
                <a:ea typeface="ＭＳ Ｐゴシック"/>
              </a:rPr>
              <a:t> </a:t>
            </a:r>
            <a:endParaRPr lang="nl-NL" sz="1800" dirty="0">
              <a:ea typeface="ＭＳ Ｐゴシック"/>
            </a:endParaRPr>
          </a:p>
        </p:txBody>
      </p:sp>
    </p:spTree>
    <p:extLst>
      <p:ext uri="{BB962C8B-B14F-4D97-AF65-F5344CB8AC3E}">
        <p14:creationId xmlns:p14="http://schemas.microsoft.com/office/powerpoint/2010/main" val="3318462996"/>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ubtitle 7"/>
          <p:cNvSpPr/>
          <p:nvPr/>
        </p:nvSpPr>
        <p:spPr bwMode="auto">
          <a:xfrm>
            <a:off x="6420036" y="5319210"/>
            <a:ext cx="4158461" cy="683262"/>
          </a:xfrm>
          <a:prstGeom prst="rect">
            <a:avLst/>
          </a:prstGeom>
          <a:noFill/>
          <a:ln>
            <a:noFill/>
          </a:ln>
        </p:spPr>
        <p:txBody>
          <a:bodyPr vert="horz" wrap="square" lIns="68572" tIns="34289" rIns="68572" bIns="34289" numCol="1" anchor="t" anchorCtr="0" compatLnSpc="1">
            <a:prstTxWarp prst="textNoShape">
              <a:avLst/>
            </a:prstTxWarp>
          </a:bodyPr>
          <a:lstStyle>
            <a:lvl1pPr marL="0" indent="0" algn="l">
              <a:spcBef>
                <a:spcPts val="0"/>
              </a:spcBef>
              <a:spcAft>
                <a:spcPts val="0"/>
              </a:spcAft>
              <a:buFontTx/>
              <a:buNone/>
              <a:defRPr sz="3200">
                <a:solidFill>
                  <a:schemeClr val="tx1"/>
                </a:solidFill>
                <a:latin typeface="+mn-lt"/>
                <a:ea typeface="ＭＳ Ｐゴシック"/>
                <a:cs typeface="+mn-cs"/>
              </a:defRPr>
            </a:lvl1pPr>
            <a:lvl2pPr marL="742950" indent="-285750" algn="l">
              <a:spcBef>
                <a:spcPts val="0"/>
              </a:spcBef>
              <a:spcAft>
                <a:spcPts val="0"/>
              </a:spcAft>
              <a:buChar char="–"/>
              <a:defRPr sz="2900">
                <a:solidFill>
                  <a:schemeClr val="tx1"/>
                </a:solidFill>
                <a:latin typeface="+mn-lt"/>
                <a:ea typeface="ＭＳ Ｐゴシック"/>
              </a:defRPr>
            </a:lvl2pPr>
            <a:lvl3pPr marL="1143000" indent="-228600" algn="l">
              <a:spcBef>
                <a:spcPts val="0"/>
              </a:spcBef>
              <a:spcAft>
                <a:spcPts val="0"/>
              </a:spcAft>
              <a:buChar char="•"/>
              <a:defRPr sz="2900">
                <a:solidFill>
                  <a:schemeClr val="tx1"/>
                </a:solidFill>
                <a:latin typeface="+mn-lt"/>
                <a:ea typeface="ＭＳ Ｐゴシック"/>
              </a:defRPr>
            </a:lvl3pPr>
            <a:lvl4pPr marL="1600200" indent="-228600" algn="l">
              <a:spcBef>
                <a:spcPts val="0"/>
              </a:spcBef>
              <a:spcAft>
                <a:spcPts val="0"/>
              </a:spcAft>
              <a:buChar char="–"/>
              <a:defRPr sz="2900">
                <a:solidFill>
                  <a:schemeClr val="tx1"/>
                </a:solidFill>
                <a:latin typeface="+mn-lt"/>
                <a:ea typeface="ＭＳ Ｐゴシック"/>
              </a:defRPr>
            </a:lvl4pPr>
            <a:lvl5pPr marL="2057400" indent="-228600" algn="l">
              <a:spcBef>
                <a:spcPts val="0"/>
              </a:spcBef>
              <a:spcAft>
                <a:spcPts val="0"/>
              </a:spcAft>
              <a:buChar char="»"/>
              <a:defRPr sz="2900">
                <a:solidFill>
                  <a:schemeClr val="tx1"/>
                </a:solidFill>
                <a:latin typeface="+mn-lt"/>
                <a:ea typeface="ＭＳ Ｐゴシック"/>
              </a:defRPr>
            </a:lvl5pPr>
            <a:lvl6pPr marL="2514600" indent="-228600" algn="l">
              <a:spcBef>
                <a:spcPts val="0"/>
              </a:spcBef>
              <a:spcAft>
                <a:spcPts val="0"/>
              </a:spcAft>
              <a:buChar char="»"/>
              <a:defRPr sz="2900">
                <a:solidFill>
                  <a:schemeClr val="tx1"/>
                </a:solidFill>
                <a:latin typeface="+mn-lt"/>
              </a:defRPr>
            </a:lvl6pPr>
            <a:lvl7pPr marL="2971800" indent="-228600" algn="l">
              <a:spcBef>
                <a:spcPts val="0"/>
              </a:spcBef>
              <a:spcAft>
                <a:spcPts val="0"/>
              </a:spcAft>
              <a:buChar char="»"/>
              <a:defRPr sz="2900">
                <a:solidFill>
                  <a:schemeClr val="tx1"/>
                </a:solidFill>
                <a:latin typeface="+mn-lt"/>
              </a:defRPr>
            </a:lvl7pPr>
            <a:lvl8pPr marL="3429000" indent="-228600" algn="l">
              <a:spcBef>
                <a:spcPts val="0"/>
              </a:spcBef>
              <a:spcAft>
                <a:spcPts val="0"/>
              </a:spcAft>
              <a:buChar char="»"/>
              <a:defRPr sz="2900">
                <a:solidFill>
                  <a:schemeClr val="tx1"/>
                </a:solidFill>
                <a:latin typeface="+mn-lt"/>
              </a:defRPr>
            </a:lvl8pPr>
            <a:lvl9pPr marL="3886200" indent="-228600" algn="l">
              <a:spcBef>
                <a:spcPts val="0"/>
              </a:spcBef>
              <a:spcAft>
                <a:spcPts val="0"/>
              </a:spcAft>
              <a:buChar char="»"/>
              <a:defRPr sz="2900">
                <a:solidFill>
                  <a:schemeClr val="tx1"/>
                </a:solidFill>
                <a:latin typeface="+mn-lt"/>
              </a:defRPr>
            </a:lvl9pPr>
          </a:lstStyle>
          <a:p>
            <a:pPr defTabSz="685746">
              <a:defRPr/>
            </a:pPr>
            <a:endParaRPr lang="nl-NL" sz="825" dirty="0">
              <a:solidFill>
                <a:srgbClr val="FFFFFF"/>
              </a:solidFill>
              <a:latin typeface="Arial"/>
              <a:cs typeface="Arial"/>
            </a:endParaRPr>
          </a:p>
          <a:p>
            <a:pPr defTabSz="685746">
              <a:defRPr/>
            </a:pPr>
            <a:r>
              <a:rPr lang="nl-NL" sz="825" dirty="0">
                <a:solidFill>
                  <a:srgbClr val="FFFFFF"/>
                </a:solidFill>
                <a:latin typeface="Arial"/>
                <a:cs typeface="Arial"/>
              </a:rPr>
              <a:t>Oktober 2023  | Maarten Ploeg &amp; Pim Ketelaar </a:t>
            </a:r>
          </a:p>
          <a:p>
            <a:pPr defTabSz="685746">
              <a:defRPr/>
            </a:pPr>
            <a:r>
              <a:rPr lang="nl-NL" sz="825" dirty="0">
                <a:solidFill>
                  <a:srgbClr val="FFFFFF"/>
                </a:solidFill>
                <a:latin typeface="Arial"/>
                <a:cs typeface="Arial"/>
              </a:rPr>
              <a:t>in opdracht van Kenniscentrum Ondervoeding</a:t>
            </a:r>
          </a:p>
          <a:p>
            <a:pPr algn="r" defTabSz="685746">
              <a:defRPr/>
            </a:pPr>
            <a:r>
              <a:rPr lang="nl-NL" sz="825" dirty="0">
                <a:solidFill>
                  <a:srgbClr val="FFFFFF"/>
                </a:solidFill>
                <a:latin typeface="Arial"/>
                <a:cs typeface="Arial"/>
              </a:rPr>
              <a:t>Gefinancierd door </a:t>
            </a:r>
          </a:p>
          <a:p>
            <a:pPr algn="r" defTabSz="685746">
              <a:defRPr/>
            </a:pPr>
            <a:r>
              <a:rPr lang="nl-NL" sz="825" dirty="0">
                <a:solidFill>
                  <a:srgbClr val="FFFFFF"/>
                </a:solidFill>
                <a:latin typeface="Arial"/>
                <a:cs typeface="Arial"/>
              </a:rPr>
              <a:t>MNI GROW 6 Grant </a:t>
            </a:r>
          </a:p>
          <a:p>
            <a:pPr algn="r" defTabSz="685746">
              <a:defRPr/>
            </a:pPr>
            <a:endParaRPr lang="nl-NL" sz="825" dirty="0">
              <a:solidFill>
                <a:srgbClr val="FFFFFF"/>
              </a:solidFill>
              <a:latin typeface="Arial"/>
              <a:cs typeface="Arial"/>
            </a:endParaRPr>
          </a:p>
          <a:p>
            <a:pPr algn="r" defTabSz="685746">
              <a:defRPr/>
            </a:pPr>
            <a:endParaRPr sz="2400" dirty="0">
              <a:solidFill>
                <a:prstClr val="black"/>
              </a:solidFill>
              <a:latin typeface="Calibri"/>
              <a:cs typeface="Arial"/>
            </a:endParaRPr>
          </a:p>
        </p:txBody>
      </p:sp>
      <p:sp>
        <p:nvSpPr>
          <p:cNvPr id="9" name="Title 1"/>
          <p:cNvSpPr>
            <a:spLocks noGrp="1"/>
          </p:cNvSpPr>
          <p:nvPr>
            <p:ph type="ctrTitle"/>
          </p:nvPr>
        </p:nvSpPr>
        <p:spPr bwMode="auto">
          <a:xfrm>
            <a:off x="440601" y="-49968"/>
            <a:ext cx="10960824" cy="1524000"/>
          </a:xfrm>
        </p:spPr>
        <p:txBody>
          <a:bodyPr>
            <a:normAutofit/>
          </a:bodyPr>
          <a:lstStyle/>
          <a:p>
            <a:pPr>
              <a:defRPr/>
            </a:pPr>
            <a:r>
              <a:rPr lang="nl-NL" sz="2400" b="1" dirty="0"/>
              <a:t>Over de waarde van zorg bij ondervoeding van (kwetsbare) ouderen</a:t>
            </a:r>
            <a:endParaRPr sz="3300" b="1" dirty="0"/>
          </a:p>
        </p:txBody>
      </p:sp>
      <p:pic>
        <p:nvPicPr>
          <p:cNvPr id="14" name="Afbeelding 13" descr="Afbeelding met persoon, kleding, Menselijk gezicht, bril&#10;&#10;Automatisch gegenereerde beschrijving">
            <a:extLst>
              <a:ext uri="{FF2B5EF4-FFF2-40B4-BE49-F238E27FC236}">
                <a16:creationId xmlns:a16="http://schemas.microsoft.com/office/drawing/2014/main" id="{439E97D1-07AC-6905-066F-9985D4D560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334" y="3062790"/>
            <a:ext cx="3715097" cy="2476731"/>
          </a:xfrm>
          <a:prstGeom prst="ellipse">
            <a:avLst/>
          </a:prstGeom>
        </p:spPr>
      </p:pic>
      <p:pic>
        <p:nvPicPr>
          <p:cNvPr id="15" name="Picture 2" descr="https://www.kenniscentrumondervoeding.nl/wp-content/uploads/2023/10/logo-MNI.png">
            <a:extLst>
              <a:ext uri="{FF2B5EF4-FFF2-40B4-BE49-F238E27FC236}">
                <a16:creationId xmlns:a16="http://schemas.microsoft.com/office/drawing/2014/main" id="{AA4CEF97-D216-49D3-A924-3E7D0CAB07F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904312" y="5433439"/>
            <a:ext cx="594066" cy="533256"/>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3">
            <a:hlinkClick r:id="rId5"/>
            <a:extLst>
              <a:ext uri="{FF2B5EF4-FFF2-40B4-BE49-F238E27FC236}">
                <a16:creationId xmlns:a16="http://schemas.microsoft.com/office/drawing/2014/main" id="{8885CA97-5E75-4A46-9D54-C14BF8E106EC}"/>
              </a:ext>
            </a:extLst>
          </p:cNvPr>
          <p:cNvPicPr/>
          <p:nvPr/>
        </p:nvPicPr>
        <p:blipFill>
          <a:blip r:embed="rId6"/>
          <a:stretch/>
        </p:blipFill>
        <p:spPr bwMode="auto">
          <a:xfrm>
            <a:off x="6474042" y="5740810"/>
            <a:ext cx="1404156" cy="250079"/>
          </a:xfrm>
          <a:prstGeom prst="rect">
            <a:avLst/>
          </a:prstGeom>
          <a:solidFill>
            <a:schemeClr val="bg1"/>
          </a:solidFill>
          <a:ln>
            <a:noFill/>
          </a:ln>
        </p:spPr>
      </p:pic>
      <p:sp>
        <p:nvSpPr>
          <p:cNvPr id="2" name="Tijdelijke aanduiding voor inhoud 2">
            <a:extLst>
              <a:ext uri="{FF2B5EF4-FFF2-40B4-BE49-F238E27FC236}">
                <a16:creationId xmlns:a16="http://schemas.microsoft.com/office/drawing/2014/main" id="{E975E029-6569-879A-1879-5292009DFB7D}"/>
              </a:ext>
            </a:extLst>
          </p:cNvPr>
          <p:cNvSpPr txBox="1">
            <a:spLocks/>
          </p:cNvSpPr>
          <p:nvPr/>
        </p:nvSpPr>
        <p:spPr bwMode="auto">
          <a:xfrm>
            <a:off x="4423458" y="2278505"/>
            <a:ext cx="8020353" cy="3850318"/>
          </a:xfrm>
          <a:prstGeom prst="rect">
            <a:avLst/>
          </a:prstGeom>
        </p:spPr>
        <p:txBody>
          <a:bodyPr>
            <a:noAutofit/>
          </a:bodyPr>
          <a:lstStyle>
            <a:lvl1pPr marL="0" indent="0" algn="l" defTabSz="308063" rtl="0" eaLnBrk="1" fontAlgn="base" hangingPunct="1">
              <a:spcBef>
                <a:spcPts val="2215"/>
              </a:spcBef>
              <a:spcAft>
                <a:spcPct val="0"/>
              </a:spcAft>
              <a:buClr>
                <a:schemeClr val="tx2"/>
              </a:buClr>
              <a:buSzPct val="75000"/>
              <a:buFont typeface="Wingdings" charset="2"/>
              <a:buChar char=""/>
              <a:defRPr sz="1898">
                <a:solidFill>
                  <a:srgbClr val="575756"/>
                </a:solidFill>
                <a:latin typeface="Open Sans"/>
                <a:ea typeface="ＭＳ Ｐゴシック" charset="0"/>
                <a:cs typeface="Open Sans"/>
                <a:sym typeface="Helvetica Light" charset="0"/>
              </a:defRPr>
            </a:lvl1pPr>
            <a:lvl2pPr marL="342883" indent="0" algn="ctr" defTabSz="308063" rtl="0" eaLnBrk="1" fontAlgn="base" hangingPunct="1">
              <a:spcBef>
                <a:spcPts val="2215"/>
              </a:spcBef>
              <a:spcAft>
                <a:spcPct val="0"/>
              </a:spcAft>
              <a:buSzPct val="75000"/>
              <a:buNone/>
              <a:defRPr sz="1898">
                <a:solidFill>
                  <a:schemeClr val="tx2"/>
                </a:solidFill>
                <a:latin typeface="Open Sans"/>
                <a:ea typeface="+mn-ea"/>
                <a:cs typeface="Open Sans"/>
                <a:sym typeface="Helvetica Light" charset="0"/>
              </a:defRPr>
            </a:lvl2pPr>
            <a:lvl3pPr marL="685765" indent="0" algn="ctr" defTabSz="308063" rtl="0" eaLnBrk="1" fontAlgn="base" hangingPunct="1">
              <a:spcBef>
                <a:spcPts val="2215"/>
              </a:spcBef>
              <a:spcAft>
                <a:spcPct val="0"/>
              </a:spcAft>
              <a:buSzPct val="75000"/>
              <a:buNone/>
              <a:defRPr sz="1898">
                <a:solidFill>
                  <a:schemeClr val="bg2"/>
                </a:solidFill>
                <a:latin typeface="Open Sans"/>
                <a:ea typeface="+mn-ea"/>
                <a:cs typeface="Open Sans"/>
                <a:sym typeface="Helvetica Light" charset="0"/>
              </a:defRPr>
            </a:lvl3pPr>
            <a:lvl4pPr marL="1028648" indent="0" algn="ctr" defTabSz="308063" rtl="0" eaLnBrk="1" fontAlgn="base" hangingPunct="1">
              <a:spcBef>
                <a:spcPts val="2215"/>
              </a:spcBef>
              <a:spcAft>
                <a:spcPct val="0"/>
              </a:spcAft>
              <a:buSzPct val="75000"/>
              <a:buNone/>
              <a:defRPr sz="1898">
                <a:solidFill>
                  <a:schemeClr val="tx1"/>
                </a:solidFill>
                <a:latin typeface="Open Sans"/>
                <a:ea typeface="+mn-ea"/>
                <a:cs typeface="Open Sans"/>
                <a:sym typeface="Helvetica Light" charset="0"/>
              </a:defRPr>
            </a:lvl4pPr>
            <a:lvl5pPr marL="1371530" indent="0" algn="ctr" defTabSz="308063" rtl="0" eaLnBrk="1" fontAlgn="base" hangingPunct="1">
              <a:spcBef>
                <a:spcPts val="2215"/>
              </a:spcBef>
              <a:spcAft>
                <a:spcPct val="0"/>
              </a:spcAft>
              <a:buSzPct val="75000"/>
              <a:buNone/>
              <a:defRPr sz="1898">
                <a:solidFill>
                  <a:schemeClr val="tx1"/>
                </a:solidFill>
                <a:latin typeface="Open Sans"/>
                <a:ea typeface="+mn-ea"/>
                <a:cs typeface="Open Sans"/>
                <a:sym typeface="Helvetica Light" charset="0"/>
              </a:defRPr>
            </a:lvl5pPr>
            <a:lvl6pPr marL="1714412" indent="0" algn="ctr" defTabSz="308063" eaLnBrk="1" hangingPunct="1">
              <a:spcBef>
                <a:spcPts val="2215"/>
              </a:spcBef>
              <a:buSzPct val="75000"/>
              <a:buNone/>
              <a:defRPr sz="1898">
                <a:latin typeface="+mn-lt"/>
                <a:ea typeface="+mn-ea"/>
                <a:cs typeface="+mn-cs"/>
                <a:sym typeface="Helvetica Light"/>
              </a:defRPr>
            </a:lvl6pPr>
            <a:lvl7pPr marL="2057295" indent="0" algn="ctr" defTabSz="308063" eaLnBrk="1" hangingPunct="1">
              <a:spcBef>
                <a:spcPts val="2215"/>
              </a:spcBef>
              <a:buSzPct val="75000"/>
              <a:buNone/>
              <a:defRPr sz="1898">
                <a:latin typeface="+mn-lt"/>
                <a:ea typeface="+mn-ea"/>
                <a:cs typeface="+mn-cs"/>
                <a:sym typeface="Helvetica Light"/>
              </a:defRPr>
            </a:lvl7pPr>
            <a:lvl8pPr marL="2400177" indent="0" algn="ctr" defTabSz="308063" eaLnBrk="1" hangingPunct="1">
              <a:spcBef>
                <a:spcPts val="2215"/>
              </a:spcBef>
              <a:buSzPct val="75000"/>
              <a:buNone/>
              <a:defRPr sz="1898">
                <a:latin typeface="+mn-lt"/>
                <a:ea typeface="+mn-ea"/>
                <a:cs typeface="+mn-cs"/>
                <a:sym typeface="Helvetica Light"/>
              </a:defRPr>
            </a:lvl8pPr>
            <a:lvl9pPr marL="2743060" indent="0" algn="ctr" defTabSz="308063" eaLnBrk="1" hangingPunct="1">
              <a:spcBef>
                <a:spcPts val="2215"/>
              </a:spcBef>
              <a:buSzPct val="75000"/>
              <a:buNone/>
              <a:defRPr sz="1898">
                <a:latin typeface="+mn-lt"/>
                <a:ea typeface="+mn-ea"/>
                <a:cs typeface="+mn-cs"/>
                <a:sym typeface="Helvetica Light"/>
              </a:defRPr>
            </a:lvl9pPr>
          </a:lstStyle>
          <a:p>
            <a:pPr marL="256719" indent="-256719">
              <a:defRPr/>
            </a:pPr>
            <a:r>
              <a:rPr lang="nl-NL"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Kosten/baten-onderzoek in de vorm van een van de netwerkaanpak ondervoeding bij (kwetsbare) ouderen </a:t>
            </a:r>
          </a:p>
          <a:p>
            <a:pPr marL="256719" indent="-256719">
              <a:defRPr/>
            </a:pPr>
            <a:r>
              <a:rPr lang="nl-NL"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Netwerkaanpak ondervoeding afgeleid van het </a:t>
            </a:r>
            <a:r>
              <a:rPr lang="nl-NL" sz="20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zorgpad</a:t>
            </a:r>
            <a:r>
              <a:rPr lang="nl-NL"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 ondervoeding</a:t>
            </a:r>
            <a:endParaRPr lang="nl-NL" sz="2000" i="1" kern="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buFont typeface="Wingdings" charset="2"/>
              <a:buNone/>
              <a:defRPr/>
            </a:pPr>
            <a:endParaRPr lang="nl-NL" sz="1050" kern="0" dirty="0"/>
          </a:p>
          <a:p>
            <a:pPr marL="256719" indent="-256719">
              <a:defRPr/>
            </a:pPr>
            <a:endParaRPr lang="nl-NL" sz="1050" kern="0" dirty="0"/>
          </a:p>
          <a:p>
            <a:pPr marL="256719" indent="-256719">
              <a:defRPr/>
            </a:pPr>
            <a:endParaRPr lang="nl-NL" sz="1050" kern="0" dirty="0"/>
          </a:p>
          <a:p>
            <a:pPr marL="256719" indent="-256719">
              <a:defRPr/>
            </a:pPr>
            <a:endParaRPr lang="nl-NL" sz="900" kern="0" dirty="0"/>
          </a:p>
          <a:p>
            <a:pPr marL="556746" lvl="1" indent="-213858">
              <a:defRPr/>
            </a:pPr>
            <a:endParaRPr lang="nl-NL" sz="900" kern="0" dirty="0"/>
          </a:p>
          <a:p>
            <a:pPr marL="556746" lvl="1" indent="-213858">
              <a:defRPr/>
            </a:pPr>
            <a:endParaRPr lang="nl-NL" sz="900" kern="0" dirty="0"/>
          </a:p>
          <a:p>
            <a:pPr marL="256719" indent="-256719">
              <a:defRPr/>
            </a:pPr>
            <a:endParaRPr lang="nl-NL" sz="1050" kern="0" dirty="0"/>
          </a:p>
          <a:p>
            <a:pPr marL="256719" indent="-256719">
              <a:defRPr/>
            </a:pPr>
            <a:endParaRPr lang="nl-NL" sz="1050" kern="0" dirty="0"/>
          </a:p>
        </p:txBody>
      </p:sp>
      <p:sp>
        <p:nvSpPr>
          <p:cNvPr id="5" name="Tekstvak 4">
            <a:extLst>
              <a:ext uri="{FF2B5EF4-FFF2-40B4-BE49-F238E27FC236}">
                <a16:creationId xmlns:a16="http://schemas.microsoft.com/office/drawing/2014/main" id="{91F11C10-BBD6-7933-CBB8-65E6088B7EA2}"/>
              </a:ext>
            </a:extLst>
          </p:cNvPr>
          <p:cNvSpPr txBox="1"/>
          <p:nvPr/>
        </p:nvSpPr>
        <p:spPr>
          <a:xfrm>
            <a:off x="440600" y="1318479"/>
            <a:ext cx="8020353"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lvl="0">
              <a:defRPr/>
            </a:pPr>
            <a:r>
              <a:rPr lang="nl-NL" sz="2400" b="1" dirty="0" err="1">
                <a:solidFill>
                  <a:srgbClr val="4FAF47"/>
                </a:solidFill>
                <a:latin typeface="Open Sans" panose="020B0606030504020204" pitchFamily="34" charset="0"/>
                <a:ea typeface="Open Sans" panose="020B0606030504020204" pitchFamily="34" charset="0"/>
                <a:cs typeface="Open Sans" panose="020B0606030504020204" pitchFamily="34" charset="0"/>
              </a:rPr>
              <a:t>Social</a:t>
            </a:r>
            <a:r>
              <a:rPr lang="nl-NL" sz="2400" b="1" dirty="0">
                <a:solidFill>
                  <a:srgbClr val="4FAF47"/>
                </a:solidFill>
                <a:latin typeface="Open Sans" panose="020B0606030504020204" pitchFamily="34" charset="0"/>
                <a:ea typeface="Open Sans" panose="020B0606030504020204" pitchFamily="34" charset="0"/>
                <a:cs typeface="Open Sans" panose="020B0606030504020204" pitchFamily="34" charset="0"/>
              </a:rPr>
              <a:t> Return on Investment analyse (SROI) </a:t>
            </a:r>
          </a:p>
        </p:txBody>
      </p:sp>
    </p:spTree>
    <p:extLst>
      <p:ext uri="{BB962C8B-B14F-4D97-AF65-F5344CB8AC3E}">
        <p14:creationId xmlns:p14="http://schemas.microsoft.com/office/powerpoint/2010/main" val="4051621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el 1"/>
          <p:cNvSpPr/>
          <p:nvPr/>
        </p:nvSpPr>
        <p:spPr bwMode="auto">
          <a:xfrm>
            <a:off x="2535965" y="208811"/>
            <a:ext cx="7668852" cy="324036"/>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noAutofit/>
          </a:bodyPr>
          <a:lstStyle>
            <a:lvl1pPr algn="l">
              <a:spcBef>
                <a:spcPts val="0"/>
              </a:spcBef>
              <a:spcAft>
                <a:spcPts val="0"/>
              </a:spcAft>
              <a:defRPr sz="3200" b="1">
                <a:solidFill>
                  <a:srgbClr val="0074B6"/>
                </a:solidFill>
                <a:latin typeface="Arial"/>
                <a:ea typeface="+mj-ea"/>
                <a:cs typeface="+mj-cs"/>
              </a:defRPr>
            </a:lvl1pPr>
            <a:lvl2pPr algn="l">
              <a:spcBef>
                <a:spcPts val="0"/>
              </a:spcBef>
              <a:spcAft>
                <a:spcPts val="0"/>
              </a:spcAft>
              <a:defRPr sz="3200" b="1">
                <a:solidFill>
                  <a:srgbClr val="0074B6"/>
                </a:solidFill>
                <a:latin typeface="Arial"/>
              </a:defRPr>
            </a:lvl2pPr>
            <a:lvl3pPr algn="l">
              <a:spcBef>
                <a:spcPts val="0"/>
              </a:spcBef>
              <a:spcAft>
                <a:spcPts val="0"/>
              </a:spcAft>
              <a:defRPr sz="3200" b="1">
                <a:solidFill>
                  <a:srgbClr val="0074B6"/>
                </a:solidFill>
                <a:latin typeface="Arial"/>
              </a:defRPr>
            </a:lvl3pPr>
            <a:lvl4pPr algn="l">
              <a:spcBef>
                <a:spcPts val="0"/>
              </a:spcBef>
              <a:spcAft>
                <a:spcPts val="0"/>
              </a:spcAft>
              <a:defRPr sz="3200" b="1">
                <a:solidFill>
                  <a:srgbClr val="0074B6"/>
                </a:solidFill>
                <a:latin typeface="Arial"/>
              </a:defRPr>
            </a:lvl4pPr>
            <a:lvl5pPr algn="l">
              <a:spcBef>
                <a:spcPts val="0"/>
              </a:spcBef>
              <a:spcAft>
                <a:spcPts val="0"/>
              </a:spcAft>
              <a:defRPr sz="3200" b="1">
                <a:solidFill>
                  <a:srgbClr val="0074B6"/>
                </a:solidFill>
                <a:latin typeface="Arial"/>
              </a:defRPr>
            </a:lvl5pPr>
            <a:lvl6pPr marL="457167" algn="l">
              <a:spcBef>
                <a:spcPts val="0"/>
              </a:spcBef>
              <a:spcAft>
                <a:spcPts val="0"/>
              </a:spcAft>
              <a:defRPr sz="3200" b="1">
                <a:solidFill>
                  <a:srgbClr val="0074B6"/>
                </a:solidFill>
                <a:latin typeface="Arial"/>
              </a:defRPr>
            </a:lvl6pPr>
            <a:lvl7pPr marL="914332" algn="l">
              <a:spcBef>
                <a:spcPts val="0"/>
              </a:spcBef>
              <a:spcAft>
                <a:spcPts val="0"/>
              </a:spcAft>
              <a:defRPr sz="3200" b="1">
                <a:solidFill>
                  <a:srgbClr val="0074B6"/>
                </a:solidFill>
                <a:latin typeface="Arial"/>
              </a:defRPr>
            </a:lvl7pPr>
            <a:lvl8pPr marL="1371498" algn="l">
              <a:spcBef>
                <a:spcPts val="0"/>
              </a:spcBef>
              <a:spcAft>
                <a:spcPts val="0"/>
              </a:spcAft>
              <a:defRPr sz="3200" b="1">
                <a:solidFill>
                  <a:srgbClr val="0074B6"/>
                </a:solidFill>
                <a:latin typeface="Arial"/>
              </a:defRPr>
            </a:lvl8pPr>
            <a:lvl9pPr marL="1828664" algn="l">
              <a:spcBef>
                <a:spcPts val="0"/>
              </a:spcBef>
              <a:spcAft>
                <a:spcPts val="0"/>
              </a:spcAft>
              <a:defRPr sz="3200" b="1">
                <a:solidFill>
                  <a:srgbClr val="0074B6"/>
                </a:solidFill>
                <a:latin typeface="Arial"/>
              </a:defRPr>
            </a:lvl9pPr>
          </a:lstStyle>
          <a:p>
            <a:pPr>
              <a:defRPr/>
            </a:pPr>
            <a:endParaRPr lang="nl-NL" sz="2700" dirty="0"/>
          </a:p>
          <a:p>
            <a:pPr>
              <a:defRPr/>
            </a:pPr>
            <a:r>
              <a:rPr lang="nl-NL" sz="2000" dirty="0">
                <a:solidFill>
                  <a:srgbClr val="4FAF47"/>
                </a:solidFill>
              </a:rPr>
              <a:t>SROI ‘Over de waarde van zorg bij ondervoeding van (kwetsbare) ouderen’</a:t>
            </a:r>
          </a:p>
        </p:txBody>
      </p:sp>
      <p:sp>
        <p:nvSpPr>
          <p:cNvPr id="6" name="Tijdelijke aanduiding voor inhoud 2"/>
          <p:cNvSpPr>
            <a:spLocks noGrp="1"/>
          </p:cNvSpPr>
          <p:nvPr>
            <p:ph idx="1"/>
          </p:nvPr>
        </p:nvSpPr>
        <p:spPr bwMode="auto">
          <a:xfrm>
            <a:off x="512087" y="1552696"/>
            <a:ext cx="11146513" cy="3835328"/>
          </a:xfrm>
        </p:spPr>
        <p:txBody>
          <a:bodyPr>
            <a:noAutofit/>
          </a:bodyPr>
          <a:lstStyle/>
          <a:p>
            <a:pPr marL="256719" indent="-256719">
              <a:defRPr/>
            </a:pPr>
            <a:r>
              <a:rPr lang="nl-NL" sz="1969" dirty="0"/>
              <a:t>een investering van €1 over 5 jaar een maatschappelijk rendement op levert van </a:t>
            </a:r>
            <a:r>
              <a:rPr lang="nl-NL" sz="1969" dirty="0">
                <a:solidFill>
                  <a:srgbClr val="006DB7"/>
                </a:solidFill>
              </a:rPr>
              <a:t>€3,27</a:t>
            </a:r>
            <a:r>
              <a:rPr lang="nl-NL" sz="1969" dirty="0"/>
              <a:t>. </a:t>
            </a:r>
          </a:p>
          <a:p>
            <a:pPr marL="256719" indent="-256719">
              <a:defRPr/>
            </a:pPr>
            <a:r>
              <a:rPr lang="nl-NL" sz="1969" dirty="0"/>
              <a:t>de investering in deze aanpak, bestaande uit </a:t>
            </a:r>
            <a:r>
              <a:rPr lang="nl-NL" sz="1969" dirty="0">
                <a:solidFill>
                  <a:srgbClr val="006DB7"/>
                </a:solidFill>
              </a:rPr>
              <a:t>bewustwording, scholing en maken van regionale samenwerkingsafspraken</a:t>
            </a:r>
            <a:r>
              <a:rPr lang="nl-NL" sz="1969" dirty="0"/>
              <a:t> loont. </a:t>
            </a:r>
          </a:p>
          <a:p>
            <a:pPr marL="256719" indent="-256719">
              <a:defRPr/>
            </a:pPr>
            <a:r>
              <a:rPr lang="nl-NL" sz="1969" dirty="0"/>
              <a:t>de </a:t>
            </a:r>
            <a:r>
              <a:rPr lang="nl-NL" sz="1969" dirty="0" err="1"/>
              <a:t>domeinoverstijgende</a:t>
            </a:r>
            <a:r>
              <a:rPr lang="nl-NL" sz="1969" dirty="0"/>
              <a:t> netwerkaanpak van ondervoeding bij ouderen leidt tot </a:t>
            </a:r>
          </a:p>
          <a:p>
            <a:pPr marL="556746" lvl="1" indent="-213858">
              <a:defRPr/>
            </a:pPr>
            <a:r>
              <a:rPr lang="nl-NL" sz="1969" dirty="0"/>
              <a:t>een verbetering van kwaliteit van leven van ouderen, </a:t>
            </a:r>
          </a:p>
          <a:p>
            <a:pPr marL="556746" lvl="1" indent="-213858">
              <a:defRPr/>
            </a:pPr>
            <a:r>
              <a:rPr lang="nl-NL" sz="1969" dirty="0"/>
              <a:t>toename van werkplezier bij professionals in zorg en welzijn</a:t>
            </a:r>
          </a:p>
          <a:p>
            <a:pPr marL="556746" lvl="1" indent="-213858">
              <a:defRPr/>
            </a:pPr>
            <a:r>
              <a:rPr lang="nl-NL" sz="1969" dirty="0"/>
              <a:t>een besparing van de zorgkosten door o.a. minder/kortere ziekenhuisopname, minder wijkverpleging en uitstel van opname in het verpleeghuis.</a:t>
            </a:r>
          </a:p>
          <a:p>
            <a:pPr marL="256719" indent="-256719">
              <a:defRPr/>
            </a:pPr>
            <a:endParaRPr lang="nl-NL" sz="1050" dirty="0"/>
          </a:p>
          <a:p>
            <a:pPr marL="256719" indent="-256719">
              <a:defRPr/>
            </a:pPr>
            <a:endParaRPr lang="nl-NL" sz="900" dirty="0"/>
          </a:p>
          <a:p>
            <a:pPr marL="556746" lvl="1" indent="-213858">
              <a:defRPr/>
            </a:pPr>
            <a:endParaRPr lang="nl-NL" sz="900" dirty="0"/>
          </a:p>
          <a:p>
            <a:pPr marL="556746" lvl="1" indent="-213858">
              <a:defRPr/>
            </a:pPr>
            <a:endParaRPr lang="nl-NL" sz="900" dirty="0"/>
          </a:p>
          <a:p>
            <a:pPr marL="256719" indent="-256719">
              <a:defRPr/>
            </a:pPr>
            <a:endParaRPr lang="nl-NL" sz="1050" dirty="0"/>
          </a:p>
          <a:p>
            <a:pPr marL="256719" indent="-256719">
              <a:defRPr/>
            </a:pPr>
            <a:endParaRPr lang="nl-NL" sz="1050" dirty="0"/>
          </a:p>
        </p:txBody>
      </p:sp>
      <p:sp>
        <p:nvSpPr>
          <p:cNvPr id="7" name="AutoShape 4" descr="Afbeeldingsresultaat voor danger"/>
          <p:cNvSpPr>
            <a:spLocks noChangeAspect="1" noChangeArrowheads="1"/>
          </p:cNvSpPr>
          <p:nvPr/>
        </p:nvSpPr>
        <p:spPr bwMode="auto">
          <a:xfrm>
            <a:off x="2468761" y="775990"/>
            <a:ext cx="171450" cy="171451"/>
          </a:xfrm>
          <a:prstGeom prst="rect">
            <a:avLst/>
          </a:prstGeom>
          <a:noFill/>
        </p:spPr>
        <p:txBody>
          <a:bodyPr vert="horz" wrap="square" lIns="51435" tIns="25718" rIns="51435" bIns="25718" numCol="1" anchor="t" anchorCtr="0" compatLnSpc="1">
            <a:prstTxWarp prst="textNoShape">
              <a:avLst/>
            </a:prstTxWarp>
          </a:bodyPr>
          <a:lstStyle/>
          <a:p>
            <a:pPr defTabSz="514348">
              <a:defRPr/>
            </a:pPr>
            <a:endParaRPr lang="nl-NL" sz="1575" b="1">
              <a:solidFill>
                <a:prstClr val="black"/>
              </a:solidFill>
              <a:latin typeface="Arial"/>
              <a:cs typeface="Arial"/>
            </a:endParaRPr>
          </a:p>
        </p:txBody>
      </p:sp>
      <p:sp>
        <p:nvSpPr>
          <p:cNvPr id="8" name="AutoShape 6" descr="data:image/png;base64,iVBORw0KGgoAAAANSUhEUgAAAO8AAADTCAMAAABeFrRdAAAAwFBMVEX////bAAAAAADdJibcAAD+9/fYAAD+9PT52Nj87e375ub/+/v529vfKirzubn2ycnnb2/30dHtlZX97+/64OD19fXt7e3xsLDiRkbxrKzhQEC+vr7sj4/2zMzodXXvoKD0wMDkW1vPz88wMDCrq6vjTk7pfn4mJibeISHlY2PZ2dnwpaXfMTHkWlrqhYVFRUXj4+MbGxttbW14eHjdERGOjo6ampp3d3dVVVVdXV3gODg5OTmXl5empqaEhIQRERFCmUjqAAAK+klEQVR4nOWdeUPTTBCHSYWAHF7YeqDYgoCKCmLx4gW//7d6SZs01z57J5vE50+7rTsk2dmd38xkba11ds8/7s2j+efDV9vt/+et8+JPHKXE8cnj0NNpmKe5tUuTvwz6Gj8rW7tgGnpSzXEoMDeKz0NPqym+isy9N/hR6Ik1wyOxufc8Dz21Jtgka6Poc+i5NcEh2zvER3iLzY2i+Wbo6XnnRGZvfBp6er7hxWqYS5bc2ig6CT1Bv7xRXN4onoaeok+2VZc3ivZCz9EnT9T2xu9CT9IfT1V3c8L6fuhpeuOPhrlRdBh6mr54oXN57+/o3dAT9cPGXMvcKHoZeqZ++Kpp7kAOhs91zY2iBzuhJ+uBj/r2xs9CT9adx3qLVcrD0NN15oGJudHH0NN15dzo8kbx09ATdmOTfNFr+Pee+6RTMOuEDojxi9BTdmGX7tst3HR92Ag9aQcoiJNsleGOjt+EnrQ9U1qskqPQU7qje+uTdsAXpUdd2oj01ie9g8s7X378kK5+T0XSh3TDTtMBIrUw4XXIWdtDQZxZNgDv91chp23LFt2u+bGegtLrffRJL8HcU8MxPQGDOMVrt0uDeic3bNCzWZYClc94X6C19095mHIN7wloR9W3ko9+EGTa1mjvnXY+wx+mV3IDCgr1bCvcY/dJAqezz1fBWNkZqie8gmsWi+Ktz+kCb7U+b0soiAOxC46B9ATIK6NzwD7dDdNWZ23NNt2gFHukGOZ6q9O2Zgbm8jmefFIv5AYSFCRxGtQg+hDaAXFberHolnjS2qytoYdRqv1RPkv35YYNmrlc2zVc0rsDOdOiTjI5uL2+u/vv/VH+T4YuuzNQECfPzZhcfxutuFqZTOGBuNuhnS9webOFZ3w3KvPrU/oJ+KSo03KDVFC4Z3I2qnG7/MjgSNUdPsBNmR5mL+vW3nO9/LCHoR0K4nxOfdGN0N7R+8WH6JPeBrRIyj7NeLr8/D+xuaPRZPEx5dB2trqB7sj0YDcmc0c/lwPIJ3W0ugEFzjSY/B7tHY0XA0humHczk5QCM5lY8JvtPViOILlBFAYKjvLqsLmjq+UIukM6KTesw92cPX38+I5GF+kYqlHqYGhHubp+kth7k47RDtMHB73naqYye8/G6SD04IHMQkhQyHdHMnuPV6PIJ3VMbnirFjbFm8ny/cw78I5VN1DEreBJZOtVbi+esDolN5CgMC+eXiX2XuSjKCWvS9UNm+SLStEJib2/C8N0IiSBoQqF8qoKp6OE74VhlhGwFqEKhUp0UbKf/FEcRxHOva6EdlRBnBQ8Dq72zyk2EewWQXWgEomRnI+OSgOn8HsdkRsoE6caaTtieyflkZo3TBgUWaE5E7a3MrLLcgNludaX0x0096Y6lOSGDvgkA3eJDumuOnJDy6GHADMCBdkXV2Tv+9pQkhvmoX0ShWBE291rsveoPhZ+V5jh0yIoKIhcBzqkcX0sHbjCVjdgxrZwa0An4DPR4E5WN1A44oNwNDmkK9HgLoZ2DLNbx8die6+FoykgFlACVwgKNX6J7T0QDt4g8S1YdYNGhUKZqvibcikejS13QvkkqvHE6gPxAn0mWJ4XdKy6QatCocSR0N5fNBzvnyByAz5fLOeJF+jabnIFrQ9fmrBHBa2ffyTf+au/XCWoBOU2wZZHsrkIF+hPPJ7OmgGaKc3AXGm6hXAHLUm8U1SYtohuEKeMaIE+ln1BlfDTGiYVCjmiHfRP6Tc6Ut1AgoKq0lFgb/3wW8TkfN0ceoKCAEG+meDwW6QT1Q3WmocgxKH4xj4ppC3KDVShoE4Nqy/QwsNvEe34Z3NQfFh9Fj8wXK4S9uCP25rcYBTEKVMXvX8ov2Pn+jxC4rZG6u6ktqNULFcJgeUGeqC0OsFcVO2dqL+jqT82BPWt1lswqwv0MR1+i5C+LDuaeINywvS0juoC/Vv9lbDVDdS3Otbb8FQXaD78FtHKD2kG2tBqLh7VHTQffkuQT2q8ugGDaJpx/2qIQ3L4LYLVDU2HdhQVCmrKO+i/GsvzgkByAwkKe9qdMsshDunht0iY6gYP7TLKC7RQShFC4bJGQzumgoKAcojjVv+LqvzqBsAKBYNcvyOb5TkBJfDmGlcYCwoCymmjustVAkngjckN+Bc2Cp6V7DX5YuvVDfQEmQVHiyeGC/XwAh5WDxMoSchwhSyKhGLll2i3mRKeygwF99uCvfLYZI1Wqxtoh2MqXhUXaM3d5Arn3Z0+GFUxXS2KO2idw2+RFqsbqG+1cULUOA/p1PIIlbQW2qEkbAtvny/Q+rvJDDx9e65u2KSIs0XySB7SMVueF7RUcUeCgs3KmJ8YNGKTVdqpbsAiGZsIYR7SgcQcKVb9W0yxFxQErEI6mJgjpYVmSigoWEX4Vw7JbDeZgY7Rn08iN28ZLcvSCr+rh4qY+bzZRJCgYNt/LHNIhrvJDGrw50tueEjnItsl8af98rzgtNnqBjdBQUAW0rFartYkPsmL3IBZfda3T+aQrKfUqNxAQRz7LWsqAmtJR2Ko4s6D3ICCgsPyv7RXrXQjWN3gLIFjVqiLe192/DKITdZoTG6gkIJTtsiyMtYkNlkFe3o6VjegjDF1+dUfbstVgk12rga+gjhlFm3OHB7fNavsaw1QhnTM5htfXrrczQnm2fUakC/qQnMIH2JHBfLrwSpEihhXxyjZbOQZ8Yb3Bn8dbyjnW27ArNCuNGfCxDe7n6MgTmcaQu5Q1o6V3IB9q7vTXM3r3p7OIF1qnmdSXa4ABYUu+KIMf9UNWKHQrXdteatuoB9qJSVVH/RJhrE1jAH6Se+aTO430LbhqxKeYqdeBYUKR3fLgOzZlcuJP8OoYwJBgoJ7vGTtqNhl5ZtlCLqAj3c3oCN3joeNq/ntNzaaWYkZ2GsQT3SqUJBxaV5fpsS9ugErFFzj2eIWlK5PsXN1Ax20XDtfjL8J7XW9wph7oHl5MCvUtSSTGvb9dfRMjnKDY4UCUq+ly1DX1MlxeneDa4UCAndzguMijd1rNdznDm2cXfMF+PJaK98rHEI7FMRxzgeRtNu0zOTIsa9u8LUBr0GL8xLTRMoq1qE2EhSctXNZu2ujOgYxltUNb8Fc+6Buhuzx1S2rk2D57oYGgvYpkm6qI3ePZNngD1+E6Z7bdNuwvaq3e4jARBAP+dQN389W1Q208/bx8mH5euV+DraQG3xVKAipV+4XcfVHCcbVDTOw14+gAM36FmiXTUoxrG7wVqEgRvYAWyR+CyCftC7e+dOfx5egILmhXcX+FKNmSti3xVc9Il9gP5fX7N0N+80LCt8bfXoTDKobfFYoELVmI0ucQ5Qr9HuD4K3gs15c3EDWhy/KoIeydpptKohTZlx3Ssf+rm6CZnUDVij4Frd/VMy986Ii5Wj2bvJcoSBhUly1rvxe3AQt5Yu2Ys28If3g7tfNzc3F3YHna7tAp/fadmfb/1ug0VvPe4VCSNS9E/1XKAQFe2NmPsl/hUJYFL1PMbO2G6/fMUfe4K+RCoWwzMDehU/ynIXYBbA3dbIgQe5CNA08aReegU2HksV570Fv2aPmCvdL9Du69kMkfrw2Cz2HVnmHfTWGydc1enyHyeFa6Bm0yyG9YHignFIa+0B5g8fFQRKf82lhiMS7+H7IQfJhhzNUBsjiyIcpKsNjKRT+Mxc4PdHTW5UGR5YQjfGPYZHL3v+ET1oviMD4xuzhMC/lBm+fDPwSH1YF0UevB2txHM9EysHWMwq895r5l/PCrfw/TBTJZKQJ46gAAAAASUVORK5CYII="/>
          <p:cNvSpPr>
            <a:spLocks noChangeAspect="1" noChangeArrowheads="1"/>
          </p:cNvSpPr>
          <p:nvPr/>
        </p:nvSpPr>
        <p:spPr bwMode="auto">
          <a:xfrm>
            <a:off x="3306171" y="-135396"/>
            <a:ext cx="2812852" cy="2480668"/>
          </a:xfrm>
          <a:prstGeom prst="rect">
            <a:avLst/>
          </a:prstGeom>
          <a:noFill/>
        </p:spPr>
        <p:txBody>
          <a:bodyPr vert="horz" wrap="square" lIns="51435" tIns="25718" rIns="51435" bIns="25718" numCol="1" anchor="t" anchorCtr="0" compatLnSpc="1">
            <a:prstTxWarp prst="textNoShape">
              <a:avLst/>
            </a:prstTxWarp>
          </a:bodyPr>
          <a:lstStyle/>
          <a:p>
            <a:pPr defTabSz="514348">
              <a:defRPr/>
            </a:pPr>
            <a:endParaRPr lang="nl-NL" sz="1575" b="1">
              <a:solidFill>
                <a:prstClr val="black"/>
              </a:solidFill>
              <a:latin typeface="Arial"/>
              <a:cs typeface="Arial"/>
            </a:endParaRPr>
          </a:p>
        </p:txBody>
      </p:sp>
      <p:sp>
        <p:nvSpPr>
          <p:cNvPr id="4" name="Tekstvak 3">
            <a:extLst>
              <a:ext uri="{FF2B5EF4-FFF2-40B4-BE49-F238E27FC236}">
                <a16:creationId xmlns:a16="http://schemas.microsoft.com/office/drawing/2014/main" id="{762D0EDF-1CBE-F85C-E48A-BF2E9DAB02CB}"/>
              </a:ext>
            </a:extLst>
          </p:cNvPr>
          <p:cNvSpPr txBox="1"/>
          <p:nvPr/>
        </p:nvSpPr>
        <p:spPr bwMode="auto">
          <a:xfrm>
            <a:off x="6582055" y="5157192"/>
            <a:ext cx="3900775" cy="230832"/>
          </a:xfrm>
          <a:prstGeom prst="rect">
            <a:avLst/>
          </a:prstGeom>
          <a:noFill/>
        </p:spPr>
        <p:txBody>
          <a:bodyPr wrap="square" rtlCol="0">
            <a:spAutoFit/>
          </a:bodyPr>
          <a:lstStyle/>
          <a:p>
            <a:pPr>
              <a:defRPr/>
            </a:pPr>
            <a:r>
              <a:rPr lang="nl-NL" sz="900" dirty="0"/>
              <a:t>.</a:t>
            </a:r>
          </a:p>
        </p:txBody>
      </p:sp>
    </p:spTree>
    <p:extLst>
      <p:ext uri="{BB962C8B-B14F-4D97-AF65-F5344CB8AC3E}">
        <p14:creationId xmlns:p14="http://schemas.microsoft.com/office/powerpoint/2010/main" val="31698674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87F7327-B464-C7DF-4B6D-18172806E20F}"/>
              </a:ext>
            </a:extLst>
          </p:cNvPr>
          <p:cNvPicPr>
            <a:picLocks noChangeAspect="1"/>
          </p:cNvPicPr>
          <p:nvPr/>
        </p:nvPicPr>
        <p:blipFill>
          <a:blip r:embed="rId3"/>
          <a:stretch>
            <a:fillRect/>
          </a:stretch>
        </p:blipFill>
        <p:spPr>
          <a:xfrm>
            <a:off x="0" y="8319"/>
            <a:ext cx="12192000" cy="6841362"/>
          </a:xfrm>
          <a:prstGeom prst="rect">
            <a:avLst/>
          </a:prstGeom>
        </p:spPr>
      </p:pic>
    </p:spTree>
    <p:extLst>
      <p:ext uri="{BB962C8B-B14F-4D97-AF65-F5344CB8AC3E}">
        <p14:creationId xmlns:p14="http://schemas.microsoft.com/office/powerpoint/2010/main" val="483256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p:cNvSpPr>
          <p:nvPr/>
        </p:nvSpPr>
        <p:spPr>
          <a:xfrm>
            <a:off x="1524000" y="-93785"/>
            <a:ext cx="9144000" cy="1106684"/>
          </a:xfrm>
          <a:prstGeom prst="rect">
            <a:avLst/>
          </a:prstGeom>
        </p:spPr>
        <p:txBody>
          <a:bodyPr/>
          <a:lstStyle>
            <a:lvl1pPr algn="ctr" defTabSz="308063" rtl="0" eaLnBrk="1" fontAlgn="base" hangingPunct="1">
              <a:spcBef>
                <a:spcPct val="0"/>
              </a:spcBef>
              <a:spcAft>
                <a:spcPct val="0"/>
              </a:spcAft>
              <a:defRPr sz="4219" b="0" i="0" u="none">
                <a:solidFill>
                  <a:srgbClr val="4FAF47"/>
                </a:solidFill>
                <a:latin typeface="Open Sans"/>
                <a:ea typeface="ＭＳ Ｐゴシック" charset="0"/>
                <a:cs typeface="Open Sans"/>
                <a:sym typeface="Helvetica Light" charset="0"/>
              </a:defRPr>
            </a:lvl1pPr>
            <a:lvl2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2pPr>
            <a:lvl3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3pPr>
            <a:lvl4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4pPr>
            <a:lvl5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5pPr>
            <a:lvl6pPr indent="602732" algn="ctr" defTabSz="308063" eaLnBrk="1" hangingPunct="1">
              <a:defRPr sz="4219">
                <a:latin typeface="+mn-lt"/>
                <a:ea typeface="+mn-ea"/>
                <a:cs typeface="+mn-cs"/>
                <a:sym typeface="Helvetica Light"/>
              </a:defRPr>
            </a:lvl6pPr>
            <a:lvl7pPr indent="723279" algn="ctr" defTabSz="308063" eaLnBrk="1" hangingPunct="1">
              <a:defRPr sz="4219">
                <a:latin typeface="+mn-lt"/>
                <a:ea typeface="+mn-ea"/>
                <a:cs typeface="+mn-cs"/>
                <a:sym typeface="Helvetica Light"/>
              </a:defRPr>
            </a:lvl7pPr>
            <a:lvl8pPr indent="843826" algn="ctr" defTabSz="308063" eaLnBrk="1" hangingPunct="1">
              <a:defRPr sz="4219">
                <a:latin typeface="+mn-lt"/>
                <a:ea typeface="+mn-ea"/>
                <a:cs typeface="+mn-cs"/>
                <a:sym typeface="Helvetica Light"/>
              </a:defRPr>
            </a:lvl8pPr>
            <a:lvl9pPr indent="964372" algn="ctr" defTabSz="308063" eaLnBrk="1" hangingPunct="1">
              <a:defRPr sz="4219">
                <a:latin typeface="+mn-lt"/>
                <a:ea typeface="+mn-ea"/>
                <a:cs typeface="+mn-cs"/>
                <a:sym typeface="Helvetica Light"/>
              </a:defRPr>
            </a:lvl9pPr>
          </a:lstStyle>
          <a:p>
            <a:r>
              <a:rPr lang="nl-NL" sz="4400" b="1" kern="0" dirty="0"/>
              <a:t>Prevalentie ondervoeding</a:t>
            </a:r>
          </a:p>
          <a:p>
            <a:r>
              <a:rPr lang="nl-NL" sz="3200" kern="0" dirty="0"/>
              <a:t>Ziekenhuis</a:t>
            </a:r>
          </a:p>
        </p:txBody>
      </p:sp>
      <p:pic>
        <p:nvPicPr>
          <p:cNvPr id="5" name="Afbeelding 4" descr="Afbeelding1.png"/>
          <p:cNvPicPr>
            <a:picLocks noChangeAspect="1"/>
          </p:cNvPicPr>
          <p:nvPr/>
        </p:nvPicPr>
        <p:blipFill>
          <a:blip r:embed="rId2" cstate="print"/>
          <a:stretch>
            <a:fillRect/>
          </a:stretch>
        </p:blipFill>
        <p:spPr>
          <a:xfrm>
            <a:off x="451890" y="1242647"/>
            <a:ext cx="7869407" cy="5615354"/>
          </a:xfrm>
          <a:prstGeom prst="rect">
            <a:avLst/>
          </a:prstGeom>
        </p:spPr>
      </p:pic>
      <p:sp>
        <p:nvSpPr>
          <p:cNvPr id="4" name="Tekstvak 3"/>
          <p:cNvSpPr txBox="1"/>
          <p:nvPr/>
        </p:nvSpPr>
        <p:spPr>
          <a:xfrm>
            <a:off x="8095526" y="6524723"/>
            <a:ext cx="2208233"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200" latinLnBrk="1" hangingPunct="0"/>
            <a:r>
              <a:rPr lang="nl-NL" sz="1400" i="1" dirty="0">
                <a:solidFill>
                  <a:schemeClr val="tx1">
                    <a:lumMod val="75000"/>
                  </a:schemeClr>
                </a:solidFill>
                <a:latin typeface="Open Sans"/>
              </a:rPr>
              <a:t>Kruizenga et al. AJCN 2016</a:t>
            </a:r>
            <a:endParaRPr lang="en-US" sz="1400" dirty="0">
              <a:solidFill>
                <a:schemeClr val="tx1">
                  <a:lumMod val="75000"/>
                </a:schemeClr>
              </a:solidFill>
              <a:latin typeface="Open Sans"/>
              <a:sym typeface="Helvetica Light"/>
            </a:endParaRPr>
          </a:p>
        </p:txBody>
      </p:sp>
      <p:sp>
        <p:nvSpPr>
          <p:cNvPr id="2" name="Afgeronde rechthoek 4">
            <a:extLst>
              <a:ext uri="{FF2B5EF4-FFF2-40B4-BE49-F238E27FC236}">
                <a16:creationId xmlns:a16="http://schemas.microsoft.com/office/drawing/2014/main" id="{E6FE862E-31A4-D194-6EF8-F53734DEFDDA}"/>
              </a:ext>
            </a:extLst>
          </p:cNvPr>
          <p:cNvSpPr/>
          <p:nvPr/>
        </p:nvSpPr>
        <p:spPr>
          <a:xfrm>
            <a:off x="8028082" y="1632854"/>
            <a:ext cx="3380148" cy="165463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3200" dirty="0">
                <a:solidFill>
                  <a:schemeClr val="bg2">
                    <a:lumMod val="50000"/>
                  </a:schemeClr>
                </a:solidFill>
                <a:latin typeface="Open Sans"/>
              </a:rPr>
              <a:t>14-15% bij opname</a:t>
            </a:r>
            <a:endParaRPr lang="en-US" sz="3200" dirty="0">
              <a:solidFill>
                <a:schemeClr val="bg2">
                  <a:lumMod val="50000"/>
                </a:schemeClr>
              </a:solidFill>
              <a:latin typeface="Open Sans"/>
            </a:endParaRPr>
          </a:p>
        </p:txBody>
      </p:sp>
      <p:sp>
        <p:nvSpPr>
          <p:cNvPr id="6" name="Afgeronde rechthoek 4">
            <a:extLst>
              <a:ext uri="{FF2B5EF4-FFF2-40B4-BE49-F238E27FC236}">
                <a16:creationId xmlns:a16="http://schemas.microsoft.com/office/drawing/2014/main" id="{7017B9B9-9B9E-2005-69AC-1DFE129F2E2B}"/>
              </a:ext>
            </a:extLst>
          </p:cNvPr>
          <p:cNvSpPr/>
          <p:nvPr/>
        </p:nvSpPr>
        <p:spPr>
          <a:xfrm>
            <a:off x="8095526" y="3581398"/>
            <a:ext cx="3380148" cy="165463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3200" dirty="0">
                <a:solidFill>
                  <a:schemeClr val="bg2">
                    <a:lumMod val="50000"/>
                  </a:schemeClr>
                </a:solidFill>
                <a:latin typeface="Open Sans"/>
              </a:rPr>
              <a:t>Ligduur </a:t>
            </a:r>
          </a:p>
          <a:p>
            <a:pPr algn="ctr"/>
            <a:r>
              <a:rPr lang="nl-NL" sz="3200" dirty="0">
                <a:solidFill>
                  <a:schemeClr val="bg2">
                    <a:lumMod val="50000"/>
                  </a:schemeClr>
                </a:solidFill>
                <a:latin typeface="Open Sans"/>
              </a:rPr>
              <a:t>+1,4 dag</a:t>
            </a:r>
            <a:endParaRPr lang="en-US" sz="3200" dirty="0">
              <a:solidFill>
                <a:schemeClr val="bg2">
                  <a:lumMod val="50000"/>
                </a:schemeClr>
              </a:solidFill>
              <a:latin typeface="Open Sans"/>
            </a:endParaRPr>
          </a:p>
        </p:txBody>
      </p:sp>
    </p:spTree>
    <p:extLst>
      <p:ext uri="{BB962C8B-B14F-4D97-AF65-F5344CB8AC3E}">
        <p14:creationId xmlns:p14="http://schemas.microsoft.com/office/powerpoint/2010/main" val="3479458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hthoek 1"/>
          <p:cNvSpPr>
            <a:spLocks noChangeArrowheads="1"/>
          </p:cNvSpPr>
          <p:nvPr/>
        </p:nvSpPr>
        <p:spPr bwMode="auto">
          <a:xfrm>
            <a:off x="680776" y="1622499"/>
            <a:ext cx="9819176" cy="382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Times" panose="02020603050405020304" pitchFamily="18" charset="0"/>
              </a:defRPr>
            </a:lvl1pPr>
            <a:lvl2pPr marL="742950" indent="-285750">
              <a:defRPr sz="2400" u="sng">
                <a:solidFill>
                  <a:schemeClr val="tx1"/>
                </a:solidFill>
                <a:latin typeface="Times" panose="02020603050405020304" pitchFamily="18" charset="0"/>
              </a:defRPr>
            </a:lvl2pPr>
            <a:lvl3pPr marL="1143000" indent="-228600">
              <a:defRPr sz="2400" u="sng">
                <a:solidFill>
                  <a:schemeClr val="tx1"/>
                </a:solidFill>
                <a:latin typeface="Times" panose="02020603050405020304" pitchFamily="18" charset="0"/>
              </a:defRPr>
            </a:lvl3pPr>
            <a:lvl4pPr marL="1600200" indent="-228600">
              <a:defRPr sz="2400" u="sng">
                <a:solidFill>
                  <a:schemeClr val="tx1"/>
                </a:solidFill>
                <a:latin typeface="Times" panose="02020603050405020304" pitchFamily="18" charset="0"/>
              </a:defRPr>
            </a:lvl4pPr>
            <a:lvl5pPr marL="2057400" indent="-228600">
              <a:defRPr sz="2400" u="sng">
                <a:solidFill>
                  <a:schemeClr val="tx1"/>
                </a:solidFill>
                <a:latin typeface="Times" panose="02020603050405020304" pitchFamily="18" charset="0"/>
              </a:defRPr>
            </a:lvl5pPr>
            <a:lvl6pPr marL="2514600" indent="-228600" eaLnBrk="0" fontAlgn="base" hangingPunct="0">
              <a:spcBef>
                <a:spcPct val="0"/>
              </a:spcBef>
              <a:spcAft>
                <a:spcPct val="0"/>
              </a:spcAft>
              <a:defRPr sz="2400" u="sng">
                <a:solidFill>
                  <a:schemeClr val="tx1"/>
                </a:solidFill>
                <a:latin typeface="Times" panose="02020603050405020304" pitchFamily="18" charset="0"/>
              </a:defRPr>
            </a:lvl6pPr>
            <a:lvl7pPr marL="2971800" indent="-228600" eaLnBrk="0" fontAlgn="base" hangingPunct="0">
              <a:spcBef>
                <a:spcPct val="0"/>
              </a:spcBef>
              <a:spcAft>
                <a:spcPct val="0"/>
              </a:spcAft>
              <a:defRPr sz="2400" u="sng">
                <a:solidFill>
                  <a:schemeClr val="tx1"/>
                </a:solidFill>
                <a:latin typeface="Times" panose="02020603050405020304" pitchFamily="18" charset="0"/>
              </a:defRPr>
            </a:lvl7pPr>
            <a:lvl8pPr marL="3429000" indent="-228600" eaLnBrk="0" fontAlgn="base" hangingPunct="0">
              <a:spcBef>
                <a:spcPct val="0"/>
              </a:spcBef>
              <a:spcAft>
                <a:spcPct val="0"/>
              </a:spcAft>
              <a:defRPr sz="2400" u="sng">
                <a:solidFill>
                  <a:schemeClr val="tx1"/>
                </a:solidFill>
                <a:latin typeface="Times" panose="02020603050405020304" pitchFamily="18" charset="0"/>
              </a:defRPr>
            </a:lvl8pPr>
            <a:lvl9pPr marL="3886200" indent="-228600" eaLnBrk="0" fontAlgn="base" hangingPunct="0">
              <a:spcBef>
                <a:spcPct val="0"/>
              </a:spcBef>
              <a:spcAft>
                <a:spcPct val="0"/>
              </a:spcAft>
              <a:defRPr sz="2400" u="sng">
                <a:solidFill>
                  <a:schemeClr val="tx1"/>
                </a:solidFill>
                <a:latin typeface="Times" panose="02020603050405020304" pitchFamily="18" charset="0"/>
              </a:defRPr>
            </a:lvl9pPr>
          </a:lstStyle>
          <a:p>
            <a:pPr marL="234000" indent="-234000">
              <a:lnSpc>
                <a:spcPct val="150000"/>
              </a:lnSpc>
              <a:spcBef>
                <a:spcPts val="1200"/>
              </a:spcBef>
              <a:buFont typeface="Arial" pitchFamily="34" charset="0"/>
              <a:buChar char="•"/>
            </a:pPr>
            <a:r>
              <a:rPr lang="nl-NL" altLang="nl-NL" u="none" dirty="0">
                <a:latin typeface="Open Sans"/>
                <a:ea typeface="Calibri" panose="020F0502020204030204" pitchFamily="34" charset="0"/>
                <a:cs typeface="Times New Roman" panose="02020603050405020304" pitchFamily="18" charset="0"/>
              </a:rPr>
              <a:t>varieert per medisch specialisme van 2 tot 38%. </a:t>
            </a:r>
          </a:p>
          <a:p>
            <a:pPr marL="234000" indent="-234000">
              <a:lnSpc>
                <a:spcPct val="150000"/>
              </a:lnSpc>
              <a:spcBef>
                <a:spcPts val="1200"/>
              </a:spcBef>
              <a:buFont typeface="Arial" pitchFamily="34" charset="0"/>
              <a:buChar char="•"/>
            </a:pPr>
            <a:r>
              <a:rPr lang="nl-NL" altLang="nl-NL" u="none" dirty="0">
                <a:latin typeface="Open Sans"/>
                <a:ea typeface="Calibri" panose="020F0502020204030204" pitchFamily="34" charset="0"/>
                <a:cs typeface="Times New Roman" panose="02020603050405020304" pitchFamily="18" charset="0"/>
              </a:rPr>
              <a:t>is het hoogst bij de specialismen:</a:t>
            </a:r>
          </a:p>
          <a:p>
            <a:pPr lvl="1" indent="-234000">
              <a:lnSpc>
                <a:spcPts val="2800"/>
              </a:lnSpc>
              <a:buFont typeface="Wingdings" pitchFamily="2" charset="2"/>
              <a:buChar char="§"/>
            </a:pPr>
            <a:r>
              <a:rPr lang="nl-NL" altLang="nl-NL" u="none" dirty="0">
                <a:latin typeface="Open Sans"/>
                <a:ea typeface="Calibri" panose="020F0502020204030204" pitchFamily="34" charset="0"/>
                <a:cs typeface="Times New Roman" panose="02020603050405020304" pitchFamily="18" charset="0"/>
              </a:rPr>
              <a:t>geriatrie (38%)</a:t>
            </a:r>
          </a:p>
          <a:p>
            <a:pPr lvl="1" indent="-234000">
              <a:lnSpc>
                <a:spcPts val="2800"/>
              </a:lnSpc>
              <a:buFont typeface="Wingdings" pitchFamily="2" charset="2"/>
              <a:buChar char="§"/>
            </a:pPr>
            <a:r>
              <a:rPr lang="nl-NL" altLang="nl-NL" u="none" dirty="0">
                <a:latin typeface="Open Sans"/>
                <a:ea typeface="Calibri" panose="020F0502020204030204" pitchFamily="34" charset="0"/>
                <a:cs typeface="Times New Roman" panose="02020603050405020304" pitchFamily="18" charset="0"/>
              </a:rPr>
              <a:t>oncologie (33%)</a:t>
            </a:r>
          </a:p>
          <a:p>
            <a:pPr lvl="1" indent="-234000">
              <a:lnSpc>
                <a:spcPts val="2800"/>
              </a:lnSpc>
              <a:buFont typeface="Wingdings" pitchFamily="2" charset="2"/>
              <a:buChar char="§"/>
            </a:pPr>
            <a:r>
              <a:rPr lang="nl-NL" altLang="nl-NL" u="none" dirty="0">
                <a:latin typeface="Open Sans"/>
                <a:ea typeface="Calibri" panose="020F0502020204030204" pitchFamily="34" charset="0"/>
                <a:cs typeface="Times New Roman" panose="02020603050405020304" pitchFamily="18" charset="0"/>
              </a:rPr>
              <a:t>gastro-enterologie (27%) </a:t>
            </a:r>
          </a:p>
          <a:p>
            <a:pPr lvl="1" indent="-234000">
              <a:lnSpc>
                <a:spcPts val="2800"/>
              </a:lnSpc>
              <a:buFont typeface="Wingdings" pitchFamily="2" charset="2"/>
              <a:buChar char="§"/>
            </a:pPr>
            <a:r>
              <a:rPr lang="nl-NL" altLang="nl-NL" u="none" dirty="0">
                <a:latin typeface="Open Sans"/>
                <a:ea typeface="Calibri" panose="020F0502020204030204" pitchFamily="34" charset="0"/>
                <a:cs typeface="Times New Roman" panose="02020603050405020304" pitchFamily="18" charset="0"/>
              </a:rPr>
              <a:t>interne geneeskunde (27%) </a:t>
            </a:r>
          </a:p>
          <a:p>
            <a:pPr>
              <a:spcAft>
                <a:spcPts val="800"/>
              </a:spcAft>
            </a:pPr>
            <a:endParaRPr lang="nl-NL" altLang="nl-NL" sz="1400" u="none" dirty="0">
              <a:latin typeface="Open Sans"/>
              <a:ea typeface="Calibri" panose="020F0502020204030204" pitchFamily="34" charset="0"/>
              <a:cs typeface="Times New Roman" panose="02020603050405020304" pitchFamily="18" charset="0"/>
            </a:endParaRPr>
          </a:p>
          <a:p>
            <a:pPr>
              <a:lnSpc>
                <a:spcPts val="2800"/>
              </a:lnSpc>
            </a:pPr>
            <a:r>
              <a:rPr lang="nl-NL" altLang="nl-NL" u="none" dirty="0">
                <a:latin typeface="Open Sans"/>
                <a:ea typeface="Calibri" panose="020F0502020204030204" pitchFamily="34" charset="0"/>
                <a:cs typeface="Times New Roman" panose="02020603050405020304" pitchFamily="18" charset="0"/>
              </a:rPr>
              <a:t>Patiënten met de screeningsuitslag “ondervoed” </a:t>
            </a:r>
          </a:p>
          <a:p>
            <a:pPr>
              <a:lnSpc>
                <a:spcPts val="2800"/>
              </a:lnSpc>
            </a:pPr>
            <a:r>
              <a:rPr lang="nl-NL" altLang="nl-NL" b="1" u="none" dirty="0">
                <a:solidFill>
                  <a:srgbClr val="C00000"/>
                </a:solidFill>
                <a:latin typeface="Open Sans"/>
                <a:ea typeface="Calibri" panose="020F0502020204030204" pitchFamily="34" charset="0"/>
                <a:cs typeface="Times New Roman" panose="02020603050405020304" pitchFamily="18" charset="0"/>
              </a:rPr>
              <a:t>liggen 1,4 dag langer in het ziekenhuis</a:t>
            </a:r>
            <a:r>
              <a:rPr lang="nl-NL" altLang="nl-NL" u="none" dirty="0">
                <a:solidFill>
                  <a:srgbClr val="C00000"/>
                </a:solidFill>
                <a:latin typeface="Open Sans"/>
                <a:ea typeface="Calibri" panose="020F0502020204030204" pitchFamily="34" charset="0"/>
                <a:cs typeface="Times New Roman" panose="02020603050405020304" pitchFamily="18" charset="0"/>
              </a:rPr>
              <a:t>.</a:t>
            </a:r>
            <a:endParaRPr lang="nl-NL" altLang="nl-NL" sz="2800" u="none" dirty="0">
              <a:solidFill>
                <a:srgbClr val="C00000"/>
              </a:solidFill>
              <a:latin typeface="Open Sans"/>
              <a:ea typeface="Calibri" panose="020F0502020204030204" pitchFamily="34" charset="0"/>
              <a:cs typeface="Times New Roman" panose="02020603050405020304" pitchFamily="18" charset="0"/>
            </a:endParaRPr>
          </a:p>
        </p:txBody>
      </p:sp>
      <p:sp>
        <p:nvSpPr>
          <p:cNvPr id="4" name="Tekstvak 3"/>
          <p:cNvSpPr txBox="1"/>
          <p:nvPr/>
        </p:nvSpPr>
        <p:spPr>
          <a:xfrm>
            <a:off x="7798050" y="6446944"/>
            <a:ext cx="2208233"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200" latinLnBrk="1" hangingPunct="0"/>
            <a:r>
              <a:rPr lang="nl-NL" sz="1400" i="1" dirty="0">
                <a:solidFill>
                  <a:schemeClr val="tx1">
                    <a:lumMod val="75000"/>
                  </a:schemeClr>
                </a:solidFill>
                <a:latin typeface="Open Sans"/>
              </a:rPr>
              <a:t>Kruizenga et al. AJCN 2016</a:t>
            </a:r>
            <a:endParaRPr lang="en-US" sz="1400" dirty="0">
              <a:solidFill>
                <a:schemeClr val="tx1">
                  <a:lumMod val="75000"/>
                </a:schemeClr>
              </a:solidFill>
              <a:latin typeface="Open Sans"/>
              <a:sym typeface="Helvetica Light"/>
            </a:endParaRPr>
          </a:p>
        </p:txBody>
      </p:sp>
      <p:sp>
        <p:nvSpPr>
          <p:cNvPr id="5" name="Titel 2">
            <a:extLst>
              <a:ext uri="{FF2B5EF4-FFF2-40B4-BE49-F238E27FC236}">
                <a16:creationId xmlns:a16="http://schemas.microsoft.com/office/drawing/2014/main" id="{E40C2B9E-023A-44E9-A1E9-4ABC6C3C3261}"/>
              </a:ext>
            </a:extLst>
          </p:cNvPr>
          <p:cNvSpPr txBox="1">
            <a:spLocks/>
          </p:cNvSpPr>
          <p:nvPr/>
        </p:nvSpPr>
        <p:spPr>
          <a:xfrm>
            <a:off x="1524000" y="-93785"/>
            <a:ext cx="9144000" cy="1106684"/>
          </a:xfrm>
          <a:prstGeom prst="rect">
            <a:avLst/>
          </a:prstGeom>
        </p:spPr>
        <p:txBody>
          <a:bodyPr/>
          <a:lstStyle>
            <a:lvl1pPr algn="ctr" defTabSz="308063" rtl="0" eaLnBrk="1" fontAlgn="base" hangingPunct="1">
              <a:spcBef>
                <a:spcPct val="0"/>
              </a:spcBef>
              <a:spcAft>
                <a:spcPct val="0"/>
              </a:spcAft>
              <a:defRPr sz="4219" b="0" i="0" u="none">
                <a:solidFill>
                  <a:srgbClr val="4FAF47"/>
                </a:solidFill>
                <a:latin typeface="Open Sans"/>
                <a:ea typeface="ＭＳ Ｐゴシック" charset="0"/>
                <a:cs typeface="Open Sans"/>
                <a:sym typeface="Helvetica Light" charset="0"/>
              </a:defRPr>
            </a:lvl1pPr>
            <a:lvl2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2pPr>
            <a:lvl3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3pPr>
            <a:lvl4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4pPr>
            <a:lvl5pPr algn="ctr" defTabSz="308063" rtl="0" eaLnBrk="1" fontAlgn="base" hangingPunct="1">
              <a:spcBef>
                <a:spcPct val="0"/>
              </a:spcBef>
              <a:spcAft>
                <a:spcPct val="0"/>
              </a:spcAft>
              <a:defRPr sz="4219">
                <a:solidFill>
                  <a:schemeClr val="tx2"/>
                </a:solidFill>
                <a:latin typeface="+mn-lt"/>
                <a:ea typeface="ＭＳ Ｐゴシック" charset="0"/>
                <a:cs typeface="+mn-cs"/>
                <a:sym typeface="Helvetica Light" charset="0"/>
              </a:defRPr>
            </a:lvl5pPr>
            <a:lvl6pPr indent="602732" algn="ctr" defTabSz="308063" eaLnBrk="1" hangingPunct="1">
              <a:defRPr sz="4219">
                <a:latin typeface="+mn-lt"/>
                <a:ea typeface="+mn-ea"/>
                <a:cs typeface="+mn-cs"/>
                <a:sym typeface="Helvetica Light"/>
              </a:defRPr>
            </a:lvl6pPr>
            <a:lvl7pPr indent="723279" algn="ctr" defTabSz="308063" eaLnBrk="1" hangingPunct="1">
              <a:defRPr sz="4219">
                <a:latin typeface="+mn-lt"/>
                <a:ea typeface="+mn-ea"/>
                <a:cs typeface="+mn-cs"/>
                <a:sym typeface="Helvetica Light"/>
              </a:defRPr>
            </a:lvl7pPr>
            <a:lvl8pPr indent="843826" algn="ctr" defTabSz="308063" eaLnBrk="1" hangingPunct="1">
              <a:defRPr sz="4219">
                <a:latin typeface="+mn-lt"/>
                <a:ea typeface="+mn-ea"/>
                <a:cs typeface="+mn-cs"/>
                <a:sym typeface="Helvetica Light"/>
              </a:defRPr>
            </a:lvl8pPr>
            <a:lvl9pPr indent="964372" algn="ctr" defTabSz="308063" eaLnBrk="1" hangingPunct="1">
              <a:defRPr sz="4219">
                <a:latin typeface="+mn-lt"/>
                <a:ea typeface="+mn-ea"/>
                <a:cs typeface="+mn-cs"/>
                <a:sym typeface="Helvetica Light"/>
              </a:defRPr>
            </a:lvl9pPr>
          </a:lstStyle>
          <a:p>
            <a:r>
              <a:rPr lang="nl-NL" sz="4400" b="1" kern="0" dirty="0"/>
              <a:t>Prevalentie ondervoeding</a:t>
            </a:r>
          </a:p>
          <a:p>
            <a:r>
              <a:rPr lang="nl-NL" sz="3200" kern="0" dirty="0"/>
              <a:t>Ziekenhuis</a:t>
            </a:r>
          </a:p>
        </p:txBody>
      </p:sp>
    </p:spTree>
    <p:extLst>
      <p:ext uri="{BB962C8B-B14F-4D97-AF65-F5344CB8AC3E}">
        <p14:creationId xmlns:p14="http://schemas.microsoft.com/office/powerpoint/2010/main" val="17085513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hema1">
  <a:themeElements>
    <a:clrScheme name="SoV def">
      <a:dk1>
        <a:srgbClr val="575756"/>
      </a:dk1>
      <a:lt1>
        <a:srgbClr val="FFFFFF"/>
      </a:lt1>
      <a:dk2>
        <a:srgbClr val="4FAF47"/>
      </a:dk2>
      <a:lt2>
        <a:srgbClr val="005C89"/>
      </a:lt2>
      <a:accent1>
        <a:srgbClr val="4FAF47"/>
      </a:accent1>
      <a:accent2>
        <a:srgbClr val="005C89"/>
      </a:accent2>
      <a:accent3>
        <a:srgbClr val="D9C756"/>
      </a:accent3>
      <a:accent4>
        <a:srgbClr val="E56A54"/>
      </a:accent4>
      <a:accent5>
        <a:srgbClr val="FFFFFF"/>
      </a:accent5>
      <a:accent6>
        <a:srgbClr val="FFFFFF"/>
      </a:accent6>
      <a:hlink>
        <a:srgbClr val="005F86"/>
      </a:hlink>
      <a:folHlink>
        <a:srgbClr val="005F86"/>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Thema1" id="{C21C9E0E-FCCA-4545-B35D-26A8D2C02DFE}" vid="{144A30FB-C532-4DC4-976F-F9414E82399B}"/>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292546313D034B955318FBAFD6EBCB" ma:contentTypeVersion="6" ma:contentTypeDescription="Een nieuw document maken." ma:contentTypeScope="" ma:versionID="b9f5e1a9dd9bf5739d1dc3e44463c2fb">
  <xsd:schema xmlns:xsd="http://www.w3.org/2001/XMLSchema" xmlns:xs="http://www.w3.org/2001/XMLSchema" xmlns:p="http://schemas.microsoft.com/office/2006/metadata/properties" xmlns:ns2="a2aaf796-d84c-42b0-a2b9-b54c0f58bd07" xmlns:ns3="8d04e766-a301-49ca-a911-6b0367583af9" targetNamespace="http://schemas.microsoft.com/office/2006/metadata/properties" ma:root="true" ma:fieldsID="490672b075138252855b836e2c581ac7" ns2:_="" ns3:_="">
    <xsd:import namespace="a2aaf796-d84c-42b0-a2b9-b54c0f58bd07"/>
    <xsd:import namespace="8d04e766-a301-49ca-a911-6b0367583af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aaf796-d84c-42b0-a2b9-b54c0f58bd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d04e766-a301-49ca-a911-6b0367583af9"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E07022-D569-49CB-922A-A2F5A015DAE5}">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purl.org/dc/terms/"/>
    <ds:schemaRef ds:uri="http://schemas.microsoft.com/office/infopath/2007/PartnerControls"/>
    <ds:schemaRef ds:uri="f7aa7ad1-cc1d-4c5f-aac4-555c8a68bd86"/>
    <ds:schemaRef ds:uri="ca769d2e-09cf-4351-9fd6-6af6e26eb269"/>
    <ds:schemaRef ds:uri="http://www.w3.org/XML/1998/namespace"/>
    <ds:schemaRef ds:uri="http://purl.org/dc/dcmitype/"/>
  </ds:schemaRefs>
</ds:datastoreItem>
</file>

<file path=customXml/itemProps2.xml><?xml version="1.0" encoding="utf-8"?>
<ds:datastoreItem xmlns:ds="http://schemas.openxmlformats.org/officeDocument/2006/customXml" ds:itemID="{CCD26378-2F4D-4AF0-B044-C984E21A83D6}">
  <ds:schemaRefs>
    <ds:schemaRef ds:uri="http://schemas.microsoft.com/sharepoint/v3/contenttype/forms"/>
  </ds:schemaRefs>
</ds:datastoreItem>
</file>

<file path=customXml/itemProps3.xml><?xml version="1.0" encoding="utf-8"?>
<ds:datastoreItem xmlns:ds="http://schemas.openxmlformats.org/officeDocument/2006/customXml" ds:itemID="{FD00E170-5E5B-4F78-9DD7-673CBECF13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aaf796-d84c-42b0-a2b9-b54c0f58bd07"/>
    <ds:schemaRef ds:uri="8d04e766-a301-49ca-a911-6b0367583a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Thema1</Template>
  <TotalTime>0</TotalTime>
  <Words>4472</Words>
  <Application>Microsoft Office PowerPoint</Application>
  <PresentationFormat>Widescreen</PresentationFormat>
  <Paragraphs>596</Paragraphs>
  <Slides>76</Slides>
  <Notes>44</Notes>
  <HiddenSlides>0</HiddenSlides>
  <MMClips>1</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Thema1</vt:lpstr>
      <vt:lpstr>Ondervoeding  bij kwetsbare ouderen in de thuissituatie</vt:lpstr>
      <vt:lpstr>Verwachtingen</vt:lpstr>
      <vt:lpstr>Doelstelling van deze workshop</vt:lpstr>
      <vt:lpstr>Wat gaan we doen?</vt:lpstr>
      <vt:lpstr>Hoe vaak komt ondervoeding voor?</vt:lpstr>
      <vt:lpstr>PowerPoint Presentation</vt:lpstr>
      <vt:lpstr>Prevalentie ondervoeding  LPZ 2004 - 2015 </vt:lpstr>
      <vt:lpstr>PowerPoint Presentation</vt:lpstr>
      <vt:lpstr>PowerPoint Presentation</vt:lpstr>
      <vt:lpstr>PowerPoint Presentation</vt:lpstr>
      <vt:lpstr>Wat is ondervoeding?</vt:lpstr>
      <vt:lpstr>Soorten ondervoeding</vt:lpstr>
      <vt:lpstr>PowerPoint Presentation</vt:lpstr>
      <vt:lpstr>PowerPoint Presentation</vt:lpstr>
      <vt:lpstr>PowerPoint Presentation</vt:lpstr>
      <vt:lpstr>PowerPoint Presentation</vt:lpstr>
      <vt:lpstr>  Vicieuze cirkel van ondervoeding</vt:lpstr>
      <vt:lpstr>De oorzaak bepaalt het gevolg</vt:lpstr>
      <vt:lpstr>Lichamelijke veranderingen bij ouder worden</vt:lpstr>
      <vt:lpstr>De behoefte aan brandstof neemt af</vt:lpstr>
      <vt:lpstr>Oorzaken van afname spiermassa</vt:lpstr>
      <vt:lpstr>Afname spiermassa bij ouder worden</vt:lpstr>
      <vt:lpstr>Ondervoeding, sarcopenie, frailty</vt:lpstr>
      <vt:lpstr>Wie is ondervoed?</vt:lpstr>
      <vt:lpstr>PowerPoint Presentation</vt:lpstr>
      <vt:lpstr>Screening: thuiszorg, huisartspraktijk </vt:lpstr>
      <vt:lpstr>PowerPoint Presentation</vt:lpstr>
      <vt:lpstr>PowerPoint Presentation</vt:lpstr>
      <vt:lpstr>Digitale SNAQ65+</vt:lpstr>
      <vt:lpstr>Oefenen……</vt:lpstr>
      <vt:lpstr>PowerPoint Presentation</vt:lpstr>
      <vt:lpstr>PowerPoint Presentation</vt:lpstr>
      <vt:lpstr>PowerPoint Presentation</vt:lpstr>
      <vt:lpstr>PowerPoint Presentation</vt:lpstr>
      <vt:lpstr>PowerPoint Presentation</vt:lpstr>
      <vt:lpstr>PowerPoint Presentation</vt:lpstr>
      <vt:lpstr>Domeinoverstijgende netwerkaanpak ondervoeding ouderen </vt:lpstr>
      <vt:lpstr>Domeinoverstijgende netwerkaanpak ondervoeding ouderen </vt:lpstr>
      <vt:lpstr>PowerPoint Presentation</vt:lpstr>
      <vt:lpstr>De 4 domeinen van de netwerkaanpak uitgewerkt</vt:lpstr>
      <vt:lpstr>Domein: ouderen</vt:lpstr>
      <vt:lpstr>Domein: informele zorg o.a. naasten, mantelzorgers en vrijwilligers</vt:lpstr>
      <vt:lpstr>Sociaal domein</vt:lpstr>
      <vt:lpstr>Zorg domein  </vt:lpstr>
      <vt:lpstr>Een overzicht van tools voor alle 4 domeinen</vt:lpstr>
      <vt:lpstr>PowerPoint Presentation</vt:lpstr>
      <vt:lpstr>GALA</vt:lpstr>
      <vt:lpstr>GALA – acties gemeenten</vt:lpstr>
      <vt:lpstr>PowerPoint Presentation</vt:lpstr>
      <vt:lpstr>PowerPoint Presentation</vt:lpstr>
      <vt:lpstr>Artsenwijzer Diëtetiek</vt:lpstr>
      <vt:lpstr>Artsenwijzer Diëtetiek ondervoeding</vt:lpstr>
      <vt:lpstr>PowerPoint Presentation</vt:lpstr>
      <vt:lpstr>Diagnostiek van ondervoeding</vt:lpstr>
      <vt:lpstr>Diagnostiek van ondervoeding</vt:lpstr>
      <vt:lpstr>PowerPoint Presentation</vt:lpstr>
      <vt:lpstr>PowerPoint Presentation</vt:lpstr>
      <vt:lpstr>PowerPoint Presentation</vt:lpstr>
      <vt:lpstr>PowerPoint Presentation</vt:lpstr>
      <vt:lpstr>PowerPoint Presentation</vt:lpstr>
      <vt:lpstr>Wat is een goede warme maaltijd?</vt:lpstr>
      <vt:lpstr>Wat is een goede broodmaaltijd?</vt:lpstr>
      <vt:lpstr>Wat kun je als praktijkondersteuner / wijkverpleegkundige doen?</vt:lpstr>
      <vt:lpstr>Adviezen bij risico op ondervoeding</vt:lpstr>
      <vt:lpstr>PowerPoint Presentation</vt:lpstr>
      <vt:lpstr>Eiwitrijke voedingsmiddelen uit  de Schijf van Vijf</vt:lpstr>
      <vt:lpstr>In beweging blijven: beweegrichtlijn</vt:lpstr>
      <vt:lpstr>Uitgangspunten begeleiding  ondervoede cliënten</vt:lpstr>
      <vt:lpstr>Hoofdboodschap:  Stem de multidisciplinaire zorg goed af!</vt:lpstr>
      <vt:lpstr>PowerPoint Presentation</vt:lpstr>
      <vt:lpstr>PowerPoint Presentation</vt:lpstr>
      <vt:lpstr>Filmpjes Ondervoeding</vt:lpstr>
      <vt:lpstr>Casus Ondervoeding </vt:lpstr>
      <vt:lpstr>Over de waarde van zorg bij ondervoeding van (kwetsbare) ouderen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Ondervoeding bij kwetsbare ouderen in de thuissituatie</dc:title>
  <dc:creator>Hinke Kruizenga</dc:creator>
  <cp:lastModifiedBy>Elke Naumann</cp:lastModifiedBy>
  <cp:revision>232</cp:revision>
  <dcterms:created xsi:type="dcterms:W3CDTF">2017-01-17T08:38:52Z</dcterms:created>
  <dcterms:modified xsi:type="dcterms:W3CDTF">2025-03-18T12:34:44Z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0x01010042292546313D034B955318FBAFD6EBCB</vt:lpwstr>
  </property>
</Properties>
</file>