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61" r:id="rId5"/>
    <p:sldId id="260" r:id="rId6"/>
    <p:sldId id="263" r:id="rId7"/>
    <p:sldId id="264" r:id="rId8"/>
    <p:sldId id="265" r:id="rId9"/>
    <p:sldId id="270" r:id="rId10"/>
    <p:sldId id="288" r:id="rId11"/>
    <p:sldId id="267" r:id="rId12"/>
    <p:sldId id="291" r:id="rId13"/>
    <p:sldId id="293" r:id="rId14"/>
    <p:sldId id="294" r:id="rId15"/>
    <p:sldId id="295" r:id="rId16"/>
    <p:sldId id="716" r:id="rId17"/>
    <p:sldId id="717" r:id="rId18"/>
    <p:sldId id="726" r:id="rId19"/>
    <p:sldId id="725" r:id="rId20"/>
    <p:sldId id="292" r:id="rId21"/>
    <p:sldId id="268" r:id="rId22"/>
    <p:sldId id="269" r:id="rId23"/>
    <p:sldId id="271" r:id="rId24"/>
    <p:sldId id="289" r:id="rId25"/>
    <p:sldId id="272" r:id="rId26"/>
    <p:sldId id="273" r:id="rId27"/>
    <p:sldId id="276" r:id="rId28"/>
    <p:sldId id="274" r:id="rId29"/>
    <p:sldId id="275" r:id="rId30"/>
    <p:sldId id="285" r:id="rId31"/>
    <p:sldId id="278" r:id="rId32"/>
    <p:sldId id="279" r:id="rId33"/>
    <p:sldId id="280" r:id="rId34"/>
    <p:sldId id="282" r:id="rId35"/>
    <p:sldId id="286" r:id="rId36"/>
    <p:sldId id="283" r:id="rId37"/>
    <p:sldId id="284" r:id="rId38"/>
    <p:sldId id="287"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B0A37-DEA0-48DF-A729-613BDF6867A1}" v="83" dt="2025-03-12T08:00:18.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eman, Brigitte" userId="S::b.wieman_careyn.nl#ext#@hannl.onmicrosoft.com::ab2167f4-669d-4103-b4fe-b70cf6e59217" providerId="AD" clId="Web-{3D986987-3233-4EA0-BE4E-650EEF85E543}"/>
    <pc:docChg chg="modSld">
      <pc:chgData name="Wieman, Brigitte" userId="S::b.wieman_careyn.nl#ext#@hannl.onmicrosoft.com::ab2167f4-669d-4103-b4fe-b70cf6e59217" providerId="AD" clId="Web-{3D986987-3233-4EA0-BE4E-650EEF85E543}" dt="2024-12-10T13:25:21.828" v="20" actId="20577"/>
      <pc:docMkLst>
        <pc:docMk/>
      </pc:docMkLst>
      <pc:sldChg chg="modSp">
        <pc:chgData name="Wieman, Brigitte" userId="S::b.wieman_careyn.nl#ext#@hannl.onmicrosoft.com::ab2167f4-669d-4103-b4fe-b70cf6e59217" providerId="AD" clId="Web-{3D986987-3233-4EA0-BE4E-650EEF85E543}" dt="2024-12-10T13:25:21.828" v="20" actId="20577"/>
        <pc:sldMkLst>
          <pc:docMk/>
          <pc:sldMk cId="1800164263" sldId="263"/>
        </pc:sldMkLst>
        <pc:spChg chg="mod">
          <ac:chgData name="Wieman, Brigitte" userId="S::b.wieman_careyn.nl#ext#@hannl.onmicrosoft.com::ab2167f4-669d-4103-b4fe-b70cf6e59217" providerId="AD" clId="Web-{3D986987-3233-4EA0-BE4E-650EEF85E543}" dt="2024-12-10T13:25:21.828" v="20" actId="20577"/>
          <ac:spMkLst>
            <pc:docMk/>
            <pc:sldMk cId="1800164263" sldId="263"/>
            <ac:spMk id="2" creationId="{100000D2-98A5-18C9-6A4C-0B76F18A6F60}"/>
          </ac:spMkLst>
        </pc:spChg>
      </pc:sldChg>
    </pc:docChg>
  </pc:docChgLst>
  <pc:docChgLst>
    <pc:chgData name="Wieman, Brigitte" userId="S::b.wieman_careyn.nl#ext#@hannl.onmicrosoft.com::ab2167f4-669d-4103-b4fe-b70cf6e59217" providerId="AD" clId="Web-{284B0A37-DEA0-48DF-A729-613BDF6867A1}"/>
    <pc:docChg chg="modSld">
      <pc:chgData name="Wieman, Brigitte" userId="S::b.wieman_careyn.nl#ext#@hannl.onmicrosoft.com::ab2167f4-669d-4103-b4fe-b70cf6e59217" providerId="AD" clId="Web-{284B0A37-DEA0-48DF-A729-613BDF6867A1}" dt="2025-03-12T08:00:17.005" v="57" actId="20577"/>
      <pc:docMkLst>
        <pc:docMk/>
      </pc:docMkLst>
      <pc:sldChg chg="modSp">
        <pc:chgData name="Wieman, Brigitte" userId="S::b.wieman_careyn.nl#ext#@hannl.onmicrosoft.com::ab2167f4-669d-4103-b4fe-b70cf6e59217" providerId="AD" clId="Web-{284B0A37-DEA0-48DF-A729-613BDF6867A1}" dt="2025-03-12T07:53:33.645" v="0" actId="20577"/>
        <pc:sldMkLst>
          <pc:docMk/>
          <pc:sldMk cId="3909680761" sldId="264"/>
        </pc:sldMkLst>
        <pc:spChg chg="mod">
          <ac:chgData name="Wieman, Brigitte" userId="S::b.wieman_careyn.nl#ext#@hannl.onmicrosoft.com::ab2167f4-669d-4103-b4fe-b70cf6e59217" providerId="AD" clId="Web-{284B0A37-DEA0-48DF-A729-613BDF6867A1}" dt="2025-03-12T07:53:33.645" v="0" actId="20577"/>
          <ac:spMkLst>
            <pc:docMk/>
            <pc:sldMk cId="3909680761" sldId="264"/>
            <ac:spMk id="4" creationId="{F2E16D7F-FB11-D079-C32E-1017EF301783}"/>
          </ac:spMkLst>
        </pc:spChg>
      </pc:sldChg>
      <pc:sldChg chg="modSp">
        <pc:chgData name="Wieman, Brigitte" userId="S::b.wieman_careyn.nl#ext#@hannl.onmicrosoft.com::ab2167f4-669d-4103-b4fe-b70cf6e59217" providerId="AD" clId="Web-{284B0A37-DEA0-48DF-A729-613BDF6867A1}" dt="2025-03-12T07:58:36.204" v="27" actId="20577"/>
        <pc:sldMkLst>
          <pc:docMk/>
          <pc:sldMk cId="78731427" sldId="275"/>
        </pc:sldMkLst>
        <pc:spChg chg="mod">
          <ac:chgData name="Wieman, Brigitte" userId="S::b.wieman_careyn.nl#ext#@hannl.onmicrosoft.com::ab2167f4-669d-4103-b4fe-b70cf6e59217" providerId="AD" clId="Web-{284B0A37-DEA0-48DF-A729-613BDF6867A1}" dt="2025-03-12T07:58:36.204" v="27" actId="20577"/>
          <ac:spMkLst>
            <pc:docMk/>
            <pc:sldMk cId="78731427" sldId="275"/>
            <ac:spMk id="8" creationId="{71272778-70DA-BC5C-1050-CC1B5210EAD8}"/>
          </ac:spMkLst>
        </pc:spChg>
      </pc:sldChg>
      <pc:sldChg chg="modSp">
        <pc:chgData name="Wieman, Brigitte" userId="S::b.wieman_careyn.nl#ext#@hannl.onmicrosoft.com::ab2167f4-669d-4103-b4fe-b70cf6e59217" providerId="AD" clId="Web-{284B0A37-DEA0-48DF-A729-613BDF6867A1}" dt="2025-03-12T08:00:17.005" v="57" actId="20577"/>
        <pc:sldMkLst>
          <pc:docMk/>
          <pc:sldMk cId="469970379" sldId="287"/>
        </pc:sldMkLst>
        <pc:spChg chg="mod">
          <ac:chgData name="Wieman, Brigitte" userId="S::b.wieman_careyn.nl#ext#@hannl.onmicrosoft.com::ab2167f4-669d-4103-b4fe-b70cf6e59217" providerId="AD" clId="Web-{284B0A37-DEA0-48DF-A729-613BDF6867A1}" dt="2025-03-12T08:00:17.005" v="57" actId="20577"/>
          <ac:spMkLst>
            <pc:docMk/>
            <pc:sldMk cId="469970379" sldId="287"/>
            <ac:spMk id="3" creationId="{C50DFB2D-3ACE-94CE-12E9-127CB2C1FCF2}"/>
          </ac:spMkLst>
        </pc:spChg>
      </pc:sldChg>
      <pc:sldChg chg="modSp">
        <pc:chgData name="Wieman, Brigitte" userId="S::b.wieman_careyn.nl#ext#@hannl.onmicrosoft.com::ab2167f4-669d-4103-b4fe-b70cf6e59217" providerId="AD" clId="Web-{284B0A37-DEA0-48DF-A729-613BDF6867A1}" dt="2025-03-12T07:57:47.936" v="12" actId="20577"/>
        <pc:sldMkLst>
          <pc:docMk/>
          <pc:sldMk cId="2517146186" sldId="292"/>
        </pc:sldMkLst>
        <pc:spChg chg="mod">
          <ac:chgData name="Wieman, Brigitte" userId="S::b.wieman_careyn.nl#ext#@hannl.onmicrosoft.com::ab2167f4-669d-4103-b4fe-b70cf6e59217" providerId="AD" clId="Web-{284B0A37-DEA0-48DF-A729-613BDF6867A1}" dt="2025-03-12T07:57:47.936" v="12" actId="20577"/>
          <ac:spMkLst>
            <pc:docMk/>
            <pc:sldMk cId="2517146186" sldId="292"/>
            <ac:spMk id="4" creationId="{21E65431-DFEA-C0EB-3860-524D38DC8BAD}"/>
          </ac:spMkLst>
        </pc:spChg>
      </pc:sldChg>
      <pc:sldChg chg="modSp">
        <pc:chgData name="Wieman, Brigitte" userId="S::b.wieman_careyn.nl#ext#@hannl.onmicrosoft.com::ab2167f4-669d-4103-b4fe-b70cf6e59217" providerId="AD" clId="Web-{284B0A37-DEA0-48DF-A729-613BDF6867A1}" dt="2025-03-12T07:56:56.622" v="5" actId="20577"/>
        <pc:sldMkLst>
          <pc:docMk/>
          <pc:sldMk cId="331541711" sldId="295"/>
        </pc:sldMkLst>
        <pc:spChg chg="mod">
          <ac:chgData name="Wieman, Brigitte" userId="S::b.wieman_careyn.nl#ext#@hannl.onmicrosoft.com::ab2167f4-669d-4103-b4fe-b70cf6e59217" providerId="AD" clId="Web-{284B0A37-DEA0-48DF-A729-613BDF6867A1}" dt="2025-03-12T07:56:56.622" v="5" actId="20577"/>
          <ac:spMkLst>
            <pc:docMk/>
            <pc:sldMk cId="331541711" sldId="295"/>
            <ac:spMk id="2" creationId="{94D20FEC-CC3E-A521-6259-E0A4404BFC93}"/>
          </ac:spMkLst>
        </pc:spChg>
      </pc:sldChg>
      <pc:sldChg chg="modSp">
        <pc:chgData name="Wieman, Brigitte" userId="S::b.wieman_careyn.nl#ext#@hannl.onmicrosoft.com::ab2167f4-669d-4103-b4fe-b70cf6e59217" providerId="AD" clId="Web-{284B0A37-DEA0-48DF-A729-613BDF6867A1}" dt="2025-03-12T07:57:13.029" v="7" actId="20577"/>
        <pc:sldMkLst>
          <pc:docMk/>
          <pc:sldMk cId="4045532316" sldId="716"/>
        </pc:sldMkLst>
        <pc:spChg chg="mod">
          <ac:chgData name="Wieman, Brigitte" userId="S::b.wieman_careyn.nl#ext#@hannl.onmicrosoft.com::ab2167f4-669d-4103-b4fe-b70cf6e59217" providerId="AD" clId="Web-{284B0A37-DEA0-48DF-A729-613BDF6867A1}" dt="2025-03-12T07:57:13.029" v="7" actId="20577"/>
          <ac:spMkLst>
            <pc:docMk/>
            <pc:sldMk cId="4045532316" sldId="716"/>
            <ac:spMk id="4" creationId="{8FFFE1C2-3E78-CCDE-20A3-96D4E8B53BFB}"/>
          </ac:spMkLst>
        </pc:spChg>
      </pc:sldChg>
      <pc:sldChg chg="modSp">
        <pc:chgData name="Wieman, Brigitte" userId="S::b.wieman_careyn.nl#ext#@hannl.onmicrosoft.com::ab2167f4-669d-4103-b4fe-b70cf6e59217" providerId="AD" clId="Web-{284B0A37-DEA0-48DF-A729-613BDF6867A1}" dt="2025-03-12T07:57:20.795" v="8" actId="20577"/>
        <pc:sldMkLst>
          <pc:docMk/>
          <pc:sldMk cId="1363652571" sldId="717"/>
        </pc:sldMkLst>
        <pc:spChg chg="mod">
          <ac:chgData name="Wieman, Brigitte" userId="S::b.wieman_careyn.nl#ext#@hannl.onmicrosoft.com::ab2167f4-669d-4103-b4fe-b70cf6e59217" providerId="AD" clId="Web-{284B0A37-DEA0-48DF-A729-613BDF6867A1}" dt="2025-03-12T07:57:20.795" v="8" actId="20577"/>
          <ac:spMkLst>
            <pc:docMk/>
            <pc:sldMk cId="1363652571" sldId="717"/>
            <ac:spMk id="2" creationId="{D5756D4A-CD45-1310-FE41-2CBC0BA8E377}"/>
          </ac:spMkLst>
        </pc:spChg>
      </pc:sldChg>
      <pc:sldChg chg="modSp">
        <pc:chgData name="Wieman, Brigitte" userId="S::b.wieman_careyn.nl#ext#@hannl.onmicrosoft.com::ab2167f4-669d-4103-b4fe-b70cf6e59217" providerId="AD" clId="Web-{284B0A37-DEA0-48DF-A729-613BDF6867A1}" dt="2025-03-12T07:57:37.561" v="11" actId="20577"/>
        <pc:sldMkLst>
          <pc:docMk/>
          <pc:sldMk cId="4143664514" sldId="725"/>
        </pc:sldMkLst>
        <pc:spChg chg="mod">
          <ac:chgData name="Wieman, Brigitte" userId="S::b.wieman_careyn.nl#ext#@hannl.onmicrosoft.com::ab2167f4-669d-4103-b4fe-b70cf6e59217" providerId="AD" clId="Web-{284B0A37-DEA0-48DF-A729-613BDF6867A1}" dt="2025-03-12T07:57:37.561" v="11" actId="20577"/>
          <ac:spMkLst>
            <pc:docMk/>
            <pc:sldMk cId="4143664514" sldId="725"/>
            <ac:spMk id="7" creationId="{051E96F0-0C5F-62B4-0316-4A19AC2FA827}"/>
          </ac:spMkLst>
        </pc:spChg>
        <pc:picChg chg="mod">
          <ac:chgData name="Wieman, Brigitte" userId="S::b.wieman_careyn.nl#ext#@hannl.onmicrosoft.com::ab2167f4-669d-4103-b4fe-b70cf6e59217" providerId="AD" clId="Web-{284B0A37-DEA0-48DF-A729-613BDF6867A1}" dt="2025-03-12T07:54:34.866" v="4" actId="14100"/>
          <ac:picMkLst>
            <pc:docMk/>
            <pc:sldMk cId="4143664514" sldId="725"/>
            <ac:picMk id="129" creationId="{00000000-0000-0000-0000-000000000000}"/>
          </ac:picMkLst>
        </pc:picChg>
      </pc:sldChg>
      <pc:sldChg chg="modSp mod modShow">
        <pc:chgData name="Wieman, Brigitte" userId="S::b.wieman_careyn.nl#ext#@hannl.onmicrosoft.com::ab2167f4-669d-4103-b4fe-b70cf6e59217" providerId="AD" clId="Web-{284B0A37-DEA0-48DF-A729-613BDF6867A1}" dt="2025-03-12T07:57:30.311" v="10" actId="20577"/>
        <pc:sldMkLst>
          <pc:docMk/>
          <pc:sldMk cId="3233715276" sldId="726"/>
        </pc:sldMkLst>
        <pc:spChg chg="mod">
          <ac:chgData name="Wieman, Brigitte" userId="S::b.wieman_careyn.nl#ext#@hannl.onmicrosoft.com::ab2167f4-669d-4103-b4fe-b70cf6e59217" providerId="AD" clId="Web-{284B0A37-DEA0-48DF-A729-613BDF6867A1}" dt="2025-03-12T07:57:30.311" v="10" actId="20577"/>
          <ac:spMkLst>
            <pc:docMk/>
            <pc:sldMk cId="3233715276" sldId="726"/>
            <ac:spMk id="4" creationId="{87A0D76E-2793-E95A-161B-CB55C03D5C15}"/>
          </ac:spMkLst>
        </pc:spChg>
      </pc:sldChg>
    </pc:docChg>
  </pc:docChgLst>
  <pc:docChgLst>
    <pc:chgData name="Elke Naumann" userId="6639de1d-435d-4a31-b337-296e347e3680" providerId="ADAL" clId="{05601E0A-2EBB-4D3B-B41B-249D88D94068}"/>
    <pc:docChg chg="undo custSel modSld">
      <pc:chgData name="Elke Naumann" userId="6639de1d-435d-4a31-b337-296e347e3680" providerId="ADAL" clId="{05601E0A-2EBB-4D3B-B41B-249D88D94068}" dt="2024-12-03T10:53:28.099" v="8" actId="478"/>
      <pc:docMkLst>
        <pc:docMk/>
      </pc:docMkLst>
      <pc:sldChg chg="addSp delSp modSp mod">
        <pc:chgData name="Elke Naumann" userId="6639de1d-435d-4a31-b337-296e347e3680" providerId="ADAL" clId="{05601E0A-2EBB-4D3B-B41B-249D88D94068}" dt="2024-12-03T10:53:28.099" v="8" actId="478"/>
        <pc:sldMkLst>
          <pc:docMk/>
          <pc:sldMk cId="3012781530" sldId="266"/>
        </pc:sldMkLst>
        <pc:spChg chg="add mod">
          <ac:chgData name="Elke Naumann" userId="6639de1d-435d-4a31-b337-296e347e3680" providerId="ADAL" clId="{05601E0A-2EBB-4D3B-B41B-249D88D94068}" dt="2024-12-03T10:53:27.564" v="7" actId="1076"/>
          <ac:spMkLst>
            <pc:docMk/>
            <pc:sldMk cId="3012781530" sldId="266"/>
            <ac:spMk id="4" creationId="{21E65431-DFEA-C0EB-3860-524D38DC8BAD}"/>
          </ac:spMkLst>
        </pc:spChg>
        <pc:picChg chg="add del mod">
          <ac:chgData name="Elke Naumann" userId="6639de1d-435d-4a31-b337-296e347e3680" providerId="ADAL" clId="{05601E0A-2EBB-4D3B-B41B-249D88D94068}" dt="2024-12-03T10:53:28.099" v="8" actId="478"/>
          <ac:picMkLst>
            <pc:docMk/>
            <pc:sldMk cId="3012781530" sldId="266"/>
            <ac:picMk id="5" creationId="{9F8DFA92-AFCB-8F10-D6F6-9D964972606A}"/>
          </ac:picMkLst>
        </pc:picChg>
      </pc:sldChg>
    </pc:docChg>
  </pc:docChgLst>
  <pc:docChgLst>
    <pc:chgData name="Wieman, Brigitte" userId="2deedec8-2f3e-4bbe-ac79-389bef8ae2b7" providerId="ADAL" clId="{93ECAE34-ED30-4E00-AF07-4E9C5E9400A9}"/>
    <pc:docChg chg="undo custSel addSld delSld modSld sldOrd delMainMaster">
      <pc:chgData name="Wieman, Brigitte" userId="2deedec8-2f3e-4bbe-ac79-389bef8ae2b7" providerId="ADAL" clId="{93ECAE34-ED30-4E00-AF07-4E9C5E9400A9}" dt="2024-12-10T13:58:48.481" v="535" actId="122"/>
      <pc:docMkLst>
        <pc:docMk/>
      </pc:docMkLst>
      <pc:sldChg chg="addSp delSp modSp add del mod">
        <pc:chgData name="Wieman, Brigitte" userId="2deedec8-2f3e-4bbe-ac79-389bef8ae2b7" providerId="ADAL" clId="{93ECAE34-ED30-4E00-AF07-4E9C5E9400A9}" dt="2024-12-10T13:58:03.955" v="531" actId="47"/>
        <pc:sldMkLst>
          <pc:docMk/>
          <pc:sldMk cId="2499708498" sldId="290"/>
        </pc:sldMkLst>
        <pc:spChg chg="add mod">
          <ac:chgData name="Wieman, Brigitte" userId="2deedec8-2f3e-4bbe-ac79-389bef8ae2b7" providerId="ADAL" clId="{93ECAE34-ED30-4E00-AF07-4E9C5E9400A9}" dt="2024-12-10T13:28:36.788" v="2" actId="478"/>
          <ac:spMkLst>
            <pc:docMk/>
            <pc:sldMk cId="2499708498" sldId="290"/>
            <ac:spMk id="3" creationId="{566A7107-D8F5-15E9-8411-7F6F21AB1E00}"/>
          </ac:spMkLst>
        </pc:spChg>
        <pc:picChg chg="del">
          <ac:chgData name="Wieman, Brigitte" userId="2deedec8-2f3e-4bbe-ac79-389bef8ae2b7" providerId="ADAL" clId="{93ECAE34-ED30-4E00-AF07-4E9C5E9400A9}" dt="2024-12-10T13:28:36.788" v="2" actId="478"/>
          <ac:picMkLst>
            <pc:docMk/>
            <pc:sldMk cId="2499708498" sldId="290"/>
            <ac:picMk id="4" creationId="{BC7C1091-C100-D0BC-6845-0E40AACAD390}"/>
          </ac:picMkLst>
        </pc:picChg>
      </pc:sldChg>
      <pc:sldChg chg="addSp delSp modSp add mod ord modClrScheme chgLayout">
        <pc:chgData name="Wieman, Brigitte" userId="2deedec8-2f3e-4bbe-ac79-389bef8ae2b7" providerId="ADAL" clId="{93ECAE34-ED30-4E00-AF07-4E9C5E9400A9}" dt="2024-12-10T13:31:30.550" v="110" actId="1076"/>
        <pc:sldMkLst>
          <pc:docMk/>
          <pc:sldMk cId="3538911157" sldId="291"/>
        </pc:sldMkLst>
        <pc:spChg chg="mod">
          <ac:chgData name="Wieman, Brigitte" userId="2deedec8-2f3e-4bbe-ac79-389bef8ae2b7" providerId="ADAL" clId="{93ECAE34-ED30-4E00-AF07-4E9C5E9400A9}" dt="2024-12-10T13:30:08.804" v="94" actId="26606"/>
          <ac:spMkLst>
            <pc:docMk/>
            <pc:sldMk cId="3538911157" sldId="291"/>
            <ac:spMk id="3" creationId="{C50DFB2D-3ACE-94CE-12E9-127CB2C1FCF2}"/>
          </ac:spMkLst>
        </pc:spChg>
        <pc:spChg chg="del mod">
          <ac:chgData name="Wieman, Brigitte" userId="2deedec8-2f3e-4bbe-ac79-389bef8ae2b7" providerId="ADAL" clId="{93ECAE34-ED30-4E00-AF07-4E9C5E9400A9}" dt="2024-12-10T13:29:46.404" v="92" actId="478"/>
          <ac:spMkLst>
            <pc:docMk/>
            <pc:sldMk cId="3538911157" sldId="291"/>
            <ac:spMk id="4" creationId="{F2E16D7F-FB11-D079-C32E-1017EF301783}"/>
          </ac:spMkLst>
        </pc:spChg>
        <pc:spChg chg="add mod">
          <ac:chgData name="Wieman, Brigitte" userId="2deedec8-2f3e-4bbe-ac79-389bef8ae2b7" providerId="ADAL" clId="{93ECAE34-ED30-4E00-AF07-4E9C5E9400A9}" dt="2024-12-10T13:31:24.359" v="108" actId="1076"/>
          <ac:spMkLst>
            <pc:docMk/>
            <pc:sldMk cId="3538911157" sldId="291"/>
            <ac:spMk id="5" creationId="{1DE499A5-25B9-4A56-52BD-196688B0BDDE}"/>
          </ac:spMkLst>
        </pc:spChg>
        <pc:picChg chg="del">
          <ac:chgData name="Wieman, Brigitte" userId="2deedec8-2f3e-4bbe-ac79-389bef8ae2b7" providerId="ADAL" clId="{93ECAE34-ED30-4E00-AF07-4E9C5E9400A9}" dt="2024-12-10T13:29:42.870" v="90" actId="478"/>
          <ac:picMkLst>
            <pc:docMk/>
            <pc:sldMk cId="3538911157" sldId="291"/>
            <ac:picMk id="7" creationId="{2833C223-C2EA-1669-04C2-28F5D0A4FB7E}"/>
          </ac:picMkLst>
        </pc:picChg>
        <pc:picChg chg="add mod">
          <ac:chgData name="Wieman, Brigitte" userId="2deedec8-2f3e-4bbe-ac79-389bef8ae2b7" providerId="ADAL" clId="{93ECAE34-ED30-4E00-AF07-4E9C5E9400A9}" dt="2024-12-10T13:30:35.535" v="102" actId="1076"/>
          <ac:picMkLst>
            <pc:docMk/>
            <pc:sldMk cId="3538911157" sldId="291"/>
            <ac:picMk id="1026" creationId="{C5CB1A03-9905-E94F-9DBF-D516CE058F86}"/>
          </ac:picMkLst>
        </pc:picChg>
        <pc:picChg chg="add mod">
          <ac:chgData name="Wieman, Brigitte" userId="2deedec8-2f3e-4bbe-ac79-389bef8ae2b7" providerId="ADAL" clId="{93ECAE34-ED30-4E00-AF07-4E9C5E9400A9}" dt="2024-12-10T13:31:30.550" v="110" actId="1076"/>
          <ac:picMkLst>
            <pc:docMk/>
            <pc:sldMk cId="3538911157" sldId="291"/>
            <ac:picMk id="1028" creationId="{90F9A59F-FB45-6E93-F9E9-DA24200435DF}"/>
          </ac:picMkLst>
        </pc:picChg>
      </pc:sldChg>
      <pc:sldChg chg="add">
        <pc:chgData name="Wieman, Brigitte" userId="2deedec8-2f3e-4bbe-ac79-389bef8ae2b7" providerId="ADAL" clId="{93ECAE34-ED30-4E00-AF07-4E9C5E9400A9}" dt="2024-12-10T13:31:50.259" v="111" actId="2890"/>
        <pc:sldMkLst>
          <pc:docMk/>
          <pc:sldMk cId="2517146186" sldId="292"/>
        </pc:sldMkLst>
      </pc:sldChg>
      <pc:sldChg chg="addSp delSp modSp add mod">
        <pc:chgData name="Wieman, Brigitte" userId="2deedec8-2f3e-4bbe-ac79-389bef8ae2b7" providerId="ADAL" clId="{93ECAE34-ED30-4E00-AF07-4E9C5E9400A9}" dt="2024-12-10T13:58:11.639" v="532" actId="1076"/>
        <pc:sldMkLst>
          <pc:docMk/>
          <pc:sldMk cId="2548231006" sldId="293"/>
        </pc:sldMkLst>
        <pc:spChg chg="del mod">
          <ac:chgData name="Wieman, Brigitte" userId="2deedec8-2f3e-4bbe-ac79-389bef8ae2b7" providerId="ADAL" clId="{93ECAE34-ED30-4E00-AF07-4E9C5E9400A9}" dt="2024-12-10T13:32:13.455" v="116" actId="478"/>
          <ac:spMkLst>
            <pc:docMk/>
            <pc:sldMk cId="2548231006" sldId="293"/>
            <ac:spMk id="5" creationId="{1DE499A5-25B9-4A56-52BD-196688B0BDDE}"/>
          </ac:spMkLst>
        </pc:spChg>
        <pc:picChg chg="del">
          <ac:chgData name="Wieman, Brigitte" userId="2deedec8-2f3e-4bbe-ac79-389bef8ae2b7" providerId="ADAL" clId="{93ECAE34-ED30-4E00-AF07-4E9C5E9400A9}" dt="2024-12-10T13:32:08.557" v="113" actId="478"/>
          <ac:picMkLst>
            <pc:docMk/>
            <pc:sldMk cId="2548231006" sldId="293"/>
            <ac:picMk id="1026" creationId="{C5CB1A03-9905-E94F-9DBF-D516CE058F86}"/>
          </ac:picMkLst>
        </pc:picChg>
        <pc:picChg chg="del">
          <ac:chgData name="Wieman, Brigitte" userId="2deedec8-2f3e-4bbe-ac79-389bef8ae2b7" providerId="ADAL" clId="{93ECAE34-ED30-4E00-AF07-4E9C5E9400A9}" dt="2024-12-10T13:32:09.798" v="114" actId="478"/>
          <ac:picMkLst>
            <pc:docMk/>
            <pc:sldMk cId="2548231006" sldId="293"/>
            <ac:picMk id="1028" creationId="{90F9A59F-FB45-6E93-F9E9-DA24200435DF}"/>
          </ac:picMkLst>
        </pc:picChg>
        <pc:picChg chg="add mod">
          <ac:chgData name="Wieman, Brigitte" userId="2deedec8-2f3e-4bbe-ac79-389bef8ae2b7" providerId="ADAL" clId="{93ECAE34-ED30-4E00-AF07-4E9C5E9400A9}" dt="2024-12-10T13:58:11.639" v="532" actId="1076"/>
          <ac:picMkLst>
            <pc:docMk/>
            <pc:sldMk cId="2548231006" sldId="293"/>
            <ac:picMk id="2050" creationId="{FAC58116-3F9E-E847-DAB4-4D1AFE9AA9E4}"/>
          </ac:picMkLst>
        </pc:picChg>
      </pc:sldChg>
      <pc:sldChg chg="addSp delSp modSp add mod">
        <pc:chgData name="Wieman, Brigitte" userId="2deedec8-2f3e-4bbe-ac79-389bef8ae2b7" providerId="ADAL" clId="{93ECAE34-ED30-4E00-AF07-4E9C5E9400A9}" dt="2024-12-10T13:36:30.717" v="215" actId="1076"/>
        <pc:sldMkLst>
          <pc:docMk/>
          <pc:sldMk cId="959042065" sldId="294"/>
        </pc:sldMkLst>
        <pc:spChg chg="mod">
          <ac:chgData name="Wieman, Brigitte" userId="2deedec8-2f3e-4bbe-ac79-389bef8ae2b7" providerId="ADAL" clId="{93ECAE34-ED30-4E00-AF07-4E9C5E9400A9}" dt="2024-12-10T13:36:24.350" v="213" actId="26606"/>
          <ac:spMkLst>
            <pc:docMk/>
            <pc:sldMk cId="959042065" sldId="294"/>
            <ac:spMk id="3" creationId="{C50DFB2D-3ACE-94CE-12E9-127CB2C1FCF2}"/>
          </ac:spMkLst>
        </pc:spChg>
        <pc:picChg chg="del">
          <ac:chgData name="Wieman, Brigitte" userId="2deedec8-2f3e-4bbe-ac79-389bef8ae2b7" providerId="ADAL" clId="{93ECAE34-ED30-4E00-AF07-4E9C5E9400A9}" dt="2024-12-10T13:32:51.801" v="121" actId="478"/>
          <ac:picMkLst>
            <pc:docMk/>
            <pc:sldMk cId="959042065" sldId="294"/>
            <ac:picMk id="2050" creationId="{FAC58116-3F9E-E847-DAB4-4D1AFE9AA9E4}"/>
          </ac:picMkLst>
        </pc:picChg>
        <pc:picChg chg="add mod">
          <ac:chgData name="Wieman, Brigitte" userId="2deedec8-2f3e-4bbe-ac79-389bef8ae2b7" providerId="ADAL" clId="{93ECAE34-ED30-4E00-AF07-4E9C5E9400A9}" dt="2024-12-10T13:36:30.717" v="215" actId="1076"/>
          <ac:picMkLst>
            <pc:docMk/>
            <pc:sldMk cId="959042065" sldId="294"/>
            <ac:picMk id="3074" creationId="{21596371-5BFD-C8EE-864F-2703D1213667}"/>
          </ac:picMkLst>
        </pc:picChg>
      </pc:sldChg>
      <pc:sldChg chg="addSp delSp modSp add mod">
        <pc:chgData name="Wieman, Brigitte" userId="2deedec8-2f3e-4bbe-ac79-389bef8ae2b7" providerId="ADAL" clId="{93ECAE34-ED30-4E00-AF07-4E9C5E9400A9}" dt="2024-12-10T13:56:57.291" v="514" actId="255"/>
        <pc:sldMkLst>
          <pc:docMk/>
          <pc:sldMk cId="331541711" sldId="295"/>
        </pc:sldMkLst>
        <pc:spChg chg="add mod">
          <ac:chgData name="Wieman, Brigitte" userId="2deedec8-2f3e-4bbe-ac79-389bef8ae2b7" providerId="ADAL" clId="{93ECAE34-ED30-4E00-AF07-4E9C5E9400A9}" dt="2024-12-10T13:56:57.291" v="514" actId="255"/>
          <ac:spMkLst>
            <pc:docMk/>
            <pc:sldMk cId="331541711" sldId="295"/>
            <ac:spMk id="2" creationId="{94D20FEC-CC3E-A521-6259-E0A4404BFC93}"/>
          </ac:spMkLst>
        </pc:spChg>
        <pc:spChg chg="mod">
          <ac:chgData name="Wieman, Brigitte" userId="2deedec8-2f3e-4bbe-ac79-389bef8ae2b7" providerId="ADAL" clId="{93ECAE34-ED30-4E00-AF07-4E9C5E9400A9}" dt="2024-12-10T13:37:33.143" v="265" actId="20577"/>
          <ac:spMkLst>
            <pc:docMk/>
            <pc:sldMk cId="331541711" sldId="295"/>
            <ac:spMk id="3" creationId="{C50DFB2D-3ACE-94CE-12E9-127CB2C1FCF2}"/>
          </ac:spMkLst>
        </pc:spChg>
        <pc:picChg chg="del">
          <ac:chgData name="Wieman, Brigitte" userId="2deedec8-2f3e-4bbe-ac79-389bef8ae2b7" providerId="ADAL" clId="{93ECAE34-ED30-4E00-AF07-4E9C5E9400A9}" dt="2024-12-10T13:37:39.995" v="266" actId="478"/>
          <ac:picMkLst>
            <pc:docMk/>
            <pc:sldMk cId="331541711" sldId="295"/>
            <ac:picMk id="3074" creationId="{21596371-5BFD-C8EE-864F-2703D1213667}"/>
          </ac:picMkLst>
        </pc:picChg>
        <pc:picChg chg="add mod">
          <ac:chgData name="Wieman, Brigitte" userId="2deedec8-2f3e-4bbe-ac79-389bef8ae2b7" providerId="ADAL" clId="{93ECAE34-ED30-4E00-AF07-4E9C5E9400A9}" dt="2024-12-10T13:39:07.096" v="275" actId="1076"/>
          <ac:picMkLst>
            <pc:docMk/>
            <pc:sldMk cId="331541711" sldId="295"/>
            <ac:picMk id="4098" creationId="{3771968B-8BCA-CE1F-0752-22289B278BC3}"/>
          </ac:picMkLst>
        </pc:picChg>
      </pc:sldChg>
      <pc:sldChg chg="del">
        <pc:chgData name="Wieman, Brigitte" userId="2deedec8-2f3e-4bbe-ac79-389bef8ae2b7" providerId="ADAL" clId="{93ECAE34-ED30-4E00-AF07-4E9C5E9400A9}" dt="2024-12-10T13:28:28.260" v="0"/>
        <pc:sldMkLst>
          <pc:docMk/>
          <pc:sldMk cId="2571181531" sldId="713"/>
        </pc:sldMkLst>
      </pc:sldChg>
      <pc:sldChg chg="modSp add del mod">
        <pc:chgData name="Wieman, Brigitte" userId="2deedec8-2f3e-4bbe-ac79-389bef8ae2b7" providerId="ADAL" clId="{93ECAE34-ED30-4E00-AF07-4E9C5E9400A9}" dt="2024-12-10T13:41:09.183" v="309" actId="47"/>
        <pc:sldMkLst>
          <pc:docMk/>
          <pc:sldMk cId="3577740987" sldId="715"/>
        </pc:sldMkLst>
        <pc:spChg chg="mod">
          <ac:chgData name="Wieman, Brigitte" userId="2deedec8-2f3e-4bbe-ac79-389bef8ae2b7" providerId="ADAL" clId="{93ECAE34-ED30-4E00-AF07-4E9C5E9400A9}" dt="2024-12-10T13:37:15.842" v="218"/>
          <ac:spMkLst>
            <pc:docMk/>
            <pc:sldMk cId="3577740987" sldId="715"/>
            <ac:spMk id="88" creationId="{00000000-0000-0000-0000-000000000000}"/>
          </ac:spMkLst>
        </pc:spChg>
      </pc:sldChg>
      <pc:sldChg chg="addSp delSp modSp add mod">
        <pc:chgData name="Wieman, Brigitte" userId="2deedec8-2f3e-4bbe-ac79-389bef8ae2b7" providerId="ADAL" clId="{93ECAE34-ED30-4E00-AF07-4E9C5E9400A9}" dt="2024-12-10T13:57:07.058" v="515" actId="255"/>
        <pc:sldMkLst>
          <pc:docMk/>
          <pc:sldMk cId="4045532316" sldId="716"/>
        </pc:sldMkLst>
        <pc:spChg chg="del mod">
          <ac:chgData name="Wieman, Brigitte" userId="2deedec8-2f3e-4bbe-ac79-389bef8ae2b7" providerId="ADAL" clId="{93ECAE34-ED30-4E00-AF07-4E9C5E9400A9}" dt="2024-12-10T13:39:54.522" v="303" actId="478"/>
          <ac:spMkLst>
            <pc:docMk/>
            <pc:sldMk cId="4045532316" sldId="716"/>
            <ac:spMk id="2" creationId="{94D20FEC-CC3E-A521-6259-E0A4404BFC93}"/>
          </ac:spMkLst>
        </pc:spChg>
        <pc:spChg chg="mod">
          <ac:chgData name="Wieman, Brigitte" userId="2deedec8-2f3e-4bbe-ac79-389bef8ae2b7" providerId="ADAL" clId="{93ECAE34-ED30-4E00-AF07-4E9C5E9400A9}" dt="2024-12-10T13:39:48.200" v="302" actId="20577"/>
          <ac:spMkLst>
            <pc:docMk/>
            <pc:sldMk cId="4045532316" sldId="716"/>
            <ac:spMk id="3" creationId="{C50DFB2D-3ACE-94CE-12E9-127CB2C1FCF2}"/>
          </ac:spMkLst>
        </pc:spChg>
        <pc:spChg chg="add mod">
          <ac:chgData name="Wieman, Brigitte" userId="2deedec8-2f3e-4bbe-ac79-389bef8ae2b7" providerId="ADAL" clId="{93ECAE34-ED30-4E00-AF07-4E9C5E9400A9}" dt="2024-12-10T13:57:07.058" v="515" actId="255"/>
          <ac:spMkLst>
            <pc:docMk/>
            <pc:sldMk cId="4045532316" sldId="716"/>
            <ac:spMk id="4" creationId="{8FFFE1C2-3E78-CCDE-20A3-96D4E8B53BFB}"/>
          </ac:spMkLst>
        </pc:spChg>
        <pc:picChg chg="del">
          <ac:chgData name="Wieman, Brigitte" userId="2deedec8-2f3e-4bbe-ac79-389bef8ae2b7" providerId="ADAL" clId="{93ECAE34-ED30-4E00-AF07-4E9C5E9400A9}" dt="2024-12-10T13:39:24.986" v="277" actId="478"/>
          <ac:picMkLst>
            <pc:docMk/>
            <pc:sldMk cId="4045532316" sldId="716"/>
            <ac:picMk id="4098" creationId="{3771968B-8BCA-CE1F-0752-22289B278BC3}"/>
          </ac:picMkLst>
        </pc:picChg>
        <pc:picChg chg="add mod">
          <ac:chgData name="Wieman, Brigitte" userId="2deedec8-2f3e-4bbe-ac79-389bef8ae2b7" providerId="ADAL" clId="{93ECAE34-ED30-4E00-AF07-4E9C5E9400A9}" dt="2024-12-10T13:39:36.232" v="279" actId="1076"/>
          <ac:picMkLst>
            <pc:docMk/>
            <pc:sldMk cId="4045532316" sldId="716"/>
            <ac:picMk id="5122" creationId="{96D55C41-DB61-DF11-6E67-EA643798EC08}"/>
          </ac:picMkLst>
        </pc:picChg>
      </pc:sldChg>
      <pc:sldChg chg="addSp delSp modSp add mod">
        <pc:chgData name="Wieman, Brigitte" userId="2deedec8-2f3e-4bbe-ac79-389bef8ae2b7" providerId="ADAL" clId="{93ECAE34-ED30-4E00-AF07-4E9C5E9400A9}" dt="2024-12-10T13:58:28.957" v="534" actId="1076"/>
        <pc:sldMkLst>
          <pc:docMk/>
          <pc:sldMk cId="1363652571" sldId="717"/>
        </pc:sldMkLst>
        <pc:spChg chg="add mod">
          <ac:chgData name="Wieman, Brigitte" userId="2deedec8-2f3e-4bbe-ac79-389bef8ae2b7" providerId="ADAL" clId="{93ECAE34-ED30-4E00-AF07-4E9C5E9400A9}" dt="2024-12-10T13:57:15.355" v="516" actId="255"/>
          <ac:spMkLst>
            <pc:docMk/>
            <pc:sldMk cId="1363652571" sldId="717"/>
            <ac:spMk id="2" creationId="{D5756D4A-CD45-1310-FE41-2CBC0BA8E377}"/>
          </ac:spMkLst>
        </pc:spChg>
        <pc:spChg chg="mod">
          <ac:chgData name="Wieman, Brigitte" userId="2deedec8-2f3e-4bbe-ac79-389bef8ae2b7" providerId="ADAL" clId="{93ECAE34-ED30-4E00-AF07-4E9C5E9400A9}" dt="2024-12-10T13:41:30.321" v="338" actId="20577"/>
          <ac:spMkLst>
            <pc:docMk/>
            <pc:sldMk cId="1363652571" sldId="717"/>
            <ac:spMk id="3" creationId="{C50DFB2D-3ACE-94CE-12E9-127CB2C1FCF2}"/>
          </ac:spMkLst>
        </pc:spChg>
        <pc:spChg chg="del">
          <ac:chgData name="Wieman, Brigitte" userId="2deedec8-2f3e-4bbe-ac79-389bef8ae2b7" providerId="ADAL" clId="{93ECAE34-ED30-4E00-AF07-4E9C5E9400A9}" dt="2024-12-10T13:41:41.328" v="339" actId="478"/>
          <ac:spMkLst>
            <pc:docMk/>
            <pc:sldMk cId="1363652571" sldId="717"/>
            <ac:spMk id="4" creationId="{8FFFE1C2-3E78-CCDE-20A3-96D4E8B53BFB}"/>
          </ac:spMkLst>
        </pc:spChg>
        <pc:picChg chg="del mod">
          <ac:chgData name="Wieman, Brigitte" userId="2deedec8-2f3e-4bbe-ac79-389bef8ae2b7" providerId="ADAL" clId="{93ECAE34-ED30-4E00-AF07-4E9C5E9400A9}" dt="2024-12-10T13:42:05.126" v="344" actId="478"/>
          <ac:picMkLst>
            <pc:docMk/>
            <pc:sldMk cId="1363652571" sldId="717"/>
            <ac:picMk id="5122" creationId="{96D55C41-DB61-DF11-6E67-EA643798EC08}"/>
          </ac:picMkLst>
        </pc:picChg>
        <pc:picChg chg="add mod">
          <ac:chgData name="Wieman, Brigitte" userId="2deedec8-2f3e-4bbe-ac79-389bef8ae2b7" providerId="ADAL" clId="{93ECAE34-ED30-4E00-AF07-4E9C5E9400A9}" dt="2024-12-10T13:58:28.957" v="534" actId="1076"/>
          <ac:picMkLst>
            <pc:docMk/>
            <pc:sldMk cId="1363652571" sldId="717"/>
            <ac:picMk id="6146" creationId="{B30728B4-C56F-767F-ACA0-C0DC29BBB4CE}"/>
          </ac:picMkLst>
        </pc:picChg>
      </pc:sldChg>
      <pc:sldChg chg="addSp delSp modSp add del mod">
        <pc:chgData name="Wieman, Brigitte" userId="2deedec8-2f3e-4bbe-ac79-389bef8ae2b7" providerId="ADAL" clId="{93ECAE34-ED30-4E00-AF07-4E9C5E9400A9}" dt="2024-12-10T13:49:55.793" v="456" actId="47"/>
        <pc:sldMkLst>
          <pc:docMk/>
          <pc:sldMk cId="2228122870" sldId="718"/>
        </pc:sldMkLst>
        <pc:spChg chg="del">
          <ac:chgData name="Wieman, Brigitte" userId="2deedec8-2f3e-4bbe-ac79-389bef8ae2b7" providerId="ADAL" clId="{93ECAE34-ED30-4E00-AF07-4E9C5E9400A9}" dt="2024-12-10T13:43:12.960" v="422" actId="478"/>
          <ac:spMkLst>
            <pc:docMk/>
            <pc:sldMk cId="2228122870" sldId="718"/>
            <ac:spMk id="2" creationId="{D5756D4A-CD45-1310-FE41-2CBC0BA8E377}"/>
          </ac:spMkLst>
        </pc:spChg>
        <pc:spChg chg="mod">
          <ac:chgData name="Wieman, Brigitte" userId="2deedec8-2f3e-4bbe-ac79-389bef8ae2b7" providerId="ADAL" clId="{93ECAE34-ED30-4E00-AF07-4E9C5E9400A9}" dt="2024-12-10T13:48:56.300" v="449" actId="255"/>
          <ac:spMkLst>
            <pc:docMk/>
            <pc:sldMk cId="2228122870" sldId="718"/>
            <ac:spMk id="3" creationId="{C50DFB2D-3ACE-94CE-12E9-127CB2C1FCF2}"/>
          </ac:spMkLst>
        </pc:spChg>
        <pc:spChg chg="add mod">
          <ac:chgData name="Wieman, Brigitte" userId="2deedec8-2f3e-4bbe-ac79-389bef8ae2b7" providerId="ADAL" clId="{93ECAE34-ED30-4E00-AF07-4E9C5E9400A9}" dt="2024-12-10T13:43:29.784" v="425" actId="1076"/>
          <ac:spMkLst>
            <pc:docMk/>
            <pc:sldMk cId="2228122870" sldId="718"/>
            <ac:spMk id="4" creationId="{D5A96FD0-166D-2B14-9684-55BF8A2F3B57}"/>
          </ac:spMkLst>
        </pc:spChg>
        <pc:spChg chg="add del">
          <ac:chgData name="Wieman, Brigitte" userId="2deedec8-2f3e-4bbe-ac79-389bef8ae2b7" providerId="ADAL" clId="{93ECAE34-ED30-4E00-AF07-4E9C5E9400A9}" dt="2024-12-10T13:44:09.422" v="428" actId="22"/>
          <ac:spMkLst>
            <pc:docMk/>
            <pc:sldMk cId="2228122870" sldId="718"/>
            <ac:spMk id="6" creationId="{51354592-BE61-1169-D38A-468CD5915314}"/>
          </ac:spMkLst>
        </pc:spChg>
        <pc:picChg chg="add del">
          <ac:chgData name="Wieman, Brigitte" userId="2deedec8-2f3e-4bbe-ac79-389bef8ae2b7" providerId="ADAL" clId="{93ECAE34-ED30-4E00-AF07-4E9C5E9400A9}" dt="2024-12-10T13:46:37.122" v="437" actId="22"/>
          <ac:picMkLst>
            <pc:docMk/>
            <pc:sldMk cId="2228122870" sldId="718"/>
            <ac:picMk id="8" creationId="{47B1BF25-5F33-44D4-6E02-60AB776A51B5}"/>
          </ac:picMkLst>
        </pc:picChg>
        <pc:picChg chg="del">
          <ac:chgData name="Wieman, Brigitte" userId="2deedec8-2f3e-4bbe-ac79-389bef8ae2b7" providerId="ADAL" clId="{93ECAE34-ED30-4E00-AF07-4E9C5E9400A9}" dt="2024-12-10T13:43:14.223" v="423" actId="478"/>
          <ac:picMkLst>
            <pc:docMk/>
            <pc:sldMk cId="2228122870" sldId="718"/>
            <ac:picMk id="6146" creationId="{B30728B4-C56F-767F-ACA0-C0DC29BBB4CE}"/>
          </ac:picMkLst>
        </pc:picChg>
      </pc:sldChg>
      <pc:sldChg chg="addSp delSp modSp add del mod modNotes">
        <pc:chgData name="Wieman, Brigitte" userId="2deedec8-2f3e-4bbe-ac79-389bef8ae2b7" providerId="ADAL" clId="{93ECAE34-ED30-4E00-AF07-4E9C5E9400A9}" dt="2024-12-10T13:50:27.392" v="459" actId="47"/>
        <pc:sldMkLst>
          <pc:docMk/>
          <pc:sldMk cId="3615121460" sldId="719"/>
        </pc:sldMkLst>
        <pc:spChg chg="add del">
          <ac:chgData name="Wieman, Brigitte" userId="2deedec8-2f3e-4bbe-ac79-389bef8ae2b7" providerId="ADAL" clId="{93ECAE34-ED30-4E00-AF07-4E9C5E9400A9}" dt="2024-12-10T13:45:32.919" v="431" actId="22"/>
          <ac:spMkLst>
            <pc:docMk/>
            <pc:sldMk cId="3615121460" sldId="719"/>
            <ac:spMk id="8" creationId="{430C5056-19EB-4B95-D0B7-34F47256B662}"/>
          </ac:spMkLst>
        </pc:spChg>
        <pc:graphicFrameChg chg="mod modGraphic">
          <ac:chgData name="Wieman, Brigitte" userId="2deedec8-2f3e-4bbe-ac79-389bef8ae2b7" providerId="ADAL" clId="{93ECAE34-ED30-4E00-AF07-4E9C5E9400A9}" dt="2024-12-10T13:50:21.594" v="458" actId="14100"/>
          <ac:graphicFrameMkLst>
            <pc:docMk/>
            <pc:sldMk cId="3615121460" sldId="719"/>
            <ac:graphicFrameMk id="119" creationId="{00000000-0000-0000-0000-000000000000}"/>
          </ac:graphicFrameMkLst>
        </pc:graphicFrameChg>
        <pc:picChg chg="add del mod">
          <ac:chgData name="Wieman, Brigitte" userId="2deedec8-2f3e-4bbe-ac79-389bef8ae2b7" providerId="ADAL" clId="{93ECAE34-ED30-4E00-AF07-4E9C5E9400A9}" dt="2024-12-10T13:45:49.089" v="435" actId="478"/>
          <ac:picMkLst>
            <pc:docMk/>
            <pc:sldMk cId="3615121460" sldId="719"/>
            <ac:picMk id="10" creationId="{85E3E1A7-6885-29D7-6383-8EAFB331D186}"/>
          </ac:picMkLst>
        </pc:picChg>
      </pc:sldChg>
      <pc:sldChg chg="del">
        <pc:chgData name="Wieman, Brigitte" userId="2deedec8-2f3e-4bbe-ac79-389bef8ae2b7" providerId="ADAL" clId="{93ECAE34-ED30-4E00-AF07-4E9C5E9400A9}" dt="2024-12-10T13:35:48.608" v="122" actId="47"/>
        <pc:sldMkLst>
          <pc:docMk/>
          <pc:sldMk cId="237918196" sldId="722"/>
        </pc:sldMkLst>
      </pc:sldChg>
      <pc:sldChg chg="modSp add del modNotes">
        <pc:chgData name="Wieman, Brigitte" userId="2deedec8-2f3e-4bbe-ac79-389bef8ae2b7" providerId="ADAL" clId="{93ECAE34-ED30-4E00-AF07-4E9C5E9400A9}" dt="2024-12-10T13:50:09.495" v="457" actId="47"/>
        <pc:sldMkLst>
          <pc:docMk/>
          <pc:sldMk cId="3527828082" sldId="724"/>
        </pc:sldMkLst>
        <pc:graphicFrameChg chg="mod">
          <ac:chgData name="Wieman, Brigitte" userId="2deedec8-2f3e-4bbe-ac79-389bef8ae2b7" providerId="ADAL" clId="{93ECAE34-ED30-4E00-AF07-4E9C5E9400A9}" dt="2024-12-10T13:47:08.142" v="438"/>
          <ac:graphicFrameMkLst>
            <pc:docMk/>
            <pc:sldMk cId="3527828082" sldId="724"/>
            <ac:graphicFrameMk id="119" creationId="{00000000-0000-0000-0000-000000000000}"/>
          </ac:graphicFrameMkLst>
        </pc:graphicFrameChg>
      </pc:sldChg>
      <pc:sldChg chg="addSp delSp modSp add mod modNotes">
        <pc:chgData name="Wieman, Brigitte" userId="2deedec8-2f3e-4bbe-ac79-389bef8ae2b7" providerId="ADAL" clId="{93ECAE34-ED30-4E00-AF07-4E9C5E9400A9}" dt="2024-12-10T13:58:48.481" v="535" actId="122"/>
        <pc:sldMkLst>
          <pc:docMk/>
          <pc:sldMk cId="4143664514" sldId="725"/>
        </pc:sldMkLst>
        <pc:spChg chg="add mod">
          <ac:chgData name="Wieman, Brigitte" userId="2deedec8-2f3e-4bbe-ac79-389bef8ae2b7" providerId="ADAL" clId="{93ECAE34-ED30-4E00-AF07-4E9C5E9400A9}" dt="2024-12-10T13:49:50.122" v="455" actId="14100"/>
          <ac:spMkLst>
            <pc:docMk/>
            <pc:sldMk cId="4143664514" sldId="725"/>
            <ac:spMk id="7" creationId="{051E96F0-0C5F-62B4-0316-4A19AC2FA827}"/>
          </ac:spMkLst>
        </pc:spChg>
        <pc:spChg chg="add mod">
          <ac:chgData name="Wieman, Brigitte" userId="2deedec8-2f3e-4bbe-ac79-389bef8ae2b7" providerId="ADAL" clId="{93ECAE34-ED30-4E00-AF07-4E9C5E9400A9}" dt="2024-12-10T13:58:48.481" v="535" actId="122"/>
          <ac:spMkLst>
            <pc:docMk/>
            <pc:sldMk cId="4143664514" sldId="725"/>
            <ac:spMk id="9" creationId="{A250D010-89F4-EB47-2458-64E2AFEA4D59}"/>
          </ac:spMkLst>
        </pc:spChg>
        <pc:spChg chg="del">
          <ac:chgData name="Wieman, Brigitte" userId="2deedec8-2f3e-4bbe-ac79-389bef8ae2b7" providerId="ADAL" clId="{93ECAE34-ED30-4E00-AF07-4E9C5E9400A9}" dt="2024-12-10T13:48:42.154" v="447" actId="478"/>
          <ac:spMkLst>
            <pc:docMk/>
            <pc:sldMk cId="4143664514" sldId="725"/>
            <ac:spMk id="118" creationId="{00000000-0000-0000-0000-000000000000}"/>
          </ac:spMkLst>
        </pc:spChg>
        <pc:graphicFrameChg chg="mod modGraphic">
          <ac:chgData name="Wieman, Brigitte" userId="2deedec8-2f3e-4bbe-ac79-389bef8ae2b7" providerId="ADAL" clId="{93ECAE34-ED30-4E00-AF07-4E9C5E9400A9}" dt="2024-12-10T13:49:32.330" v="453" actId="14100"/>
          <ac:graphicFrameMkLst>
            <pc:docMk/>
            <pc:sldMk cId="4143664514" sldId="725"/>
            <ac:graphicFrameMk id="119" creationId="{00000000-0000-0000-0000-000000000000}"/>
          </ac:graphicFrameMkLst>
        </pc:graphicFrameChg>
        <pc:picChg chg="mod">
          <ac:chgData name="Wieman, Brigitte" userId="2deedec8-2f3e-4bbe-ac79-389bef8ae2b7" providerId="ADAL" clId="{93ECAE34-ED30-4E00-AF07-4E9C5E9400A9}" dt="2024-12-10T13:53:18.872" v="482" actId="1076"/>
          <ac:picMkLst>
            <pc:docMk/>
            <pc:sldMk cId="4143664514" sldId="725"/>
            <ac:picMk id="2" creationId="{5949E77A-B299-C7A5-E002-CA9FB0946F0E}"/>
          </ac:picMkLst>
        </pc:picChg>
        <pc:picChg chg="mod">
          <ac:chgData name="Wieman, Brigitte" userId="2deedec8-2f3e-4bbe-ac79-389bef8ae2b7" providerId="ADAL" clId="{93ECAE34-ED30-4E00-AF07-4E9C5E9400A9}" dt="2024-12-10T13:54:26.626" v="497" actId="688"/>
          <ac:picMkLst>
            <pc:docMk/>
            <pc:sldMk cId="4143664514" sldId="725"/>
            <ac:picMk id="3" creationId="{40A311BD-622B-E96A-5E0A-382822C667E4}"/>
          </ac:picMkLst>
        </pc:picChg>
        <pc:picChg chg="mod">
          <ac:chgData name="Wieman, Brigitte" userId="2deedec8-2f3e-4bbe-ac79-389bef8ae2b7" providerId="ADAL" clId="{93ECAE34-ED30-4E00-AF07-4E9C5E9400A9}" dt="2024-12-10T13:51:16.359" v="468" actId="1076"/>
          <ac:picMkLst>
            <pc:docMk/>
            <pc:sldMk cId="4143664514" sldId="725"/>
            <ac:picMk id="4" creationId="{C060E173-AA94-07E3-C389-F1A247DC5C61}"/>
          </ac:picMkLst>
        </pc:picChg>
        <pc:picChg chg="mod">
          <ac:chgData name="Wieman, Brigitte" userId="2deedec8-2f3e-4bbe-ac79-389bef8ae2b7" providerId="ADAL" clId="{93ECAE34-ED30-4E00-AF07-4E9C5E9400A9}" dt="2024-12-10T13:50:59.945" v="465" actId="1076"/>
          <ac:picMkLst>
            <pc:docMk/>
            <pc:sldMk cId="4143664514" sldId="725"/>
            <ac:picMk id="5" creationId="{21C36AD2-B802-C158-DD55-BC38761CFD38}"/>
          </ac:picMkLst>
        </pc:picChg>
        <pc:picChg chg="mod">
          <ac:chgData name="Wieman, Brigitte" userId="2deedec8-2f3e-4bbe-ac79-389bef8ae2b7" providerId="ADAL" clId="{93ECAE34-ED30-4E00-AF07-4E9C5E9400A9}" dt="2024-12-10T13:52:15.920" v="473" actId="1076"/>
          <ac:picMkLst>
            <pc:docMk/>
            <pc:sldMk cId="4143664514" sldId="725"/>
            <ac:picMk id="6" creationId="{957ABFA6-15C8-466F-5514-48DF370CBCE8}"/>
          </ac:picMkLst>
        </pc:picChg>
        <pc:picChg chg="add">
          <ac:chgData name="Wieman, Brigitte" userId="2deedec8-2f3e-4bbe-ac79-389bef8ae2b7" providerId="ADAL" clId="{93ECAE34-ED30-4E00-AF07-4E9C5E9400A9}" dt="2024-12-10T13:49:11.631" v="450"/>
          <ac:picMkLst>
            <pc:docMk/>
            <pc:sldMk cId="4143664514" sldId="725"/>
            <ac:picMk id="8" creationId="{3C573231-724B-8AF5-84F8-37FE0F46CF0C}"/>
          </ac:picMkLst>
        </pc:picChg>
        <pc:picChg chg="mod">
          <ac:chgData name="Wieman, Brigitte" userId="2deedec8-2f3e-4bbe-ac79-389bef8ae2b7" providerId="ADAL" clId="{93ECAE34-ED30-4E00-AF07-4E9C5E9400A9}" dt="2024-12-10T13:53:37.023" v="485" actId="1076"/>
          <ac:picMkLst>
            <pc:docMk/>
            <pc:sldMk cId="4143664514" sldId="725"/>
            <ac:picMk id="32" creationId="{00000000-0000-0000-0000-000000000000}"/>
          </ac:picMkLst>
        </pc:picChg>
        <pc:picChg chg="del">
          <ac:chgData name="Wieman, Brigitte" userId="2deedec8-2f3e-4bbe-ac79-389bef8ae2b7" providerId="ADAL" clId="{93ECAE34-ED30-4E00-AF07-4E9C5E9400A9}" dt="2024-12-10T13:48:44.854" v="448" actId="478"/>
          <ac:picMkLst>
            <pc:docMk/>
            <pc:sldMk cId="4143664514" sldId="725"/>
            <ac:picMk id="117" creationId="{00000000-0000-0000-0000-000000000000}"/>
          </ac:picMkLst>
        </pc:picChg>
        <pc:picChg chg="mod">
          <ac:chgData name="Wieman, Brigitte" userId="2deedec8-2f3e-4bbe-ac79-389bef8ae2b7" providerId="ADAL" clId="{93ECAE34-ED30-4E00-AF07-4E9C5E9400A9}" dt="2024-12-10T13:52:26.145" v="474" actId="1076"/>
          <ac:picMkLst>
            <pc:docMk/>
            <pc:sldMk cId="4143664514" sldId="725"/>
            <ac:picMk id="122" creationId="{00000000-0000-0000-0000-000000000000}"/>
          </ac:picMkLst>
        </pc:picChg>
        <pc:picChg chg="mod">
          <ac:chgData name="Wieman, Brigitte" userId="2deedec8-2f3e-4bbe-ac79-389bef8ae2b7" providerId="ADAL" clId="{93ECAE34-ED30-4E00-AF07-4E9C5E9400A9}" dt="2024-12-10T13:50:42.658" v="461" actId="1076"/>
          <ac:picMkLst>
            <pc:docMk/>
            <pc:sldMk cId="4143664514" sldId="725"/>
            <ac:picMk id="123" creationId="{00000000-0000-0000-0000-000000000000}"/>
          </ac:picMkLst>
        </pc:picChg>
        <pc:picChg chg="mod">
          <ac:chgData name="Wieman, Brigitte" userId="2deedec8-2f3e-4bbe-ac79-389bef8ae2b7" providerId="ADAL" clId="{93ECAE34-ED30-4E00-AF07-4E9C5E9400A9}" dt="2024-12-10T13:51:21.870" v="470" actId="1076"/>
          <ac:picMkLst>
            <pc:docMk/>
            <pc:sldMk cId="4143664514" sldId="725"/>
            <ac:picMk id="124" creationId="{00000000-0000-0000-0000-000000000000}"/>
          </ac:picMkLst>
        </pc:picChg>
        <pc:picChg chg="mod">
          <ac:chgData name="Wieman, Brigitte" userId="2deedec8-2f3e-4bbe-ac79-389bef8ae2b7" providerId="ADAL" clId="{93ECAE34-ED30-4E00-AF07-4E9C5E9400A9}" dt="2024-12-10T13:53:10.135" v="481" actId="1076"/>
          <ac:picMkLst>
            <pc:docMk/>
            <pc:sldMk cId="4143664514" sldId="725"/>
            <ac:picMk id="125" creationId="{00000000-0000-0000-0000-000000000000}"/>
          </ac:picMkLst>
        </pc:picChg>
        <pc:picChg chg="mod">
          <ac:chgData name="Wieman, Brigitte" userId="2deedec8-2f3e-4bbe-ac79-389bef8ae2b7" providerId="ADAL" clId="{93ECAE34-ED30-4E00-AF07-4E9C5E9400A9}" dt="2024-12-10T13:54:02.143" v="490" actId="1076"/>
          <ac:picMkLst>
            <pc:docMk/>
            <pc:sldMk cId="4143664514" sldId="725"/>
            <ac:picMk id="126" creationId="{00000000-0000-0000-0000-000000000000}"/>
          </ac:picMkLst>
        </pc:picChg>
        <pc:picChg chg="mod">
          <ac:chgData name="Wieman, Brigitte" userId="2deedec8-2f3e-4bbe-ac79-389bef8ae2b7" providerId="ADAL" clId="{93ECAE34-ED30-4E00-AF07-4E9C5E9400A9}" dt="2024-12-10T13:53:21.279" v="483" actId="1076"/>
          <ac:picMkLst>
            <pc:docMk/>
            <pc:sldMk cId="4143664514" sldId="725"/>
            <ac:picMk id="127" creationId="{00000000-0000-0000-0000-000000000000}"/>
          </ac:picMkLst>
        </pc:picChg>
        <pc:picChg chg="mod">
          <ac:chgData name="Wieman, Brigitte" userId="2deedec8-2f3e-4bbe-ac79-389bef8ae2b7" providerId="ADAL" clId="{93ECAE34-ED30-4E00-AF07-4E9C5E9400A9}" dt="2024-12-10T13:54:34.998" v="498" actId="1076"/>
          <ac:picMkLst>
            <pc:docMk/>
            <pc:sldMk cId="4143664514" sldId="725"/>
            <ac:picMk id="128" creationId="{00000000-0000-0000-0000-000000000000}"/>
          </ac:picMkLst>
        </pc:picChg>
        <pc:picChg chg="mod">
          <ac:chgData name="Wieman, Brigitte" userId="2deedec8-2f3e-4bbe-ac79-389bef8ae2b7" providerId="ADAL" clId="{93ECAE34-ED30-4E00-AF07-4E9C5E9400A9}" dt="2024-12-10T13:52:37.927" v="475" actId="1076"/>
          <ac:picMkLst>
            <pc:docMk/>
            <pc:sldMk cId="4143664514" sldId="725"/>
            <ac:picMk id="129" creationId="{00000000-0000-0000-0000-000000000000}"/>
          </ac:picMkLst>
        </pc:picChg>
        <pc:picChg chg="mod">
          <ac:chgData name="Wieman, Brigitte" userId="2deedec8-2f3e-4bbe-ac79-389bef8ae2b7" providerId="ADAL" clId="{93ECAE34-ED30-4E00-AF07-4E9C5E9400A9}" dt="2024-12-10T13:50:45.447" v="462" actId="1076"/>
          <ac:picMkLst>
            <pc:docMk/>
            <pc:sldMk cId="4143664514" sldId="725"/>
            <ac:picMk id="130" creationId="{00000000-0000-0000-0000-000000000000}"/>
          </ac:picMkLst>
        </pc:picChg>
        <pc:picChg chg="mod">
          <ac:chgData name="Wieman, Brigitte" userId="2deedec8-2f3e-4bbe-ac79-389bef8ae2b7" providerId="ADAL" clId="{93ECAE34-ED30-4E00-AF07-4E9C5E9400A9}" dt="2024-12-10T13:50:48.184" v="463" actId="1076"/>
          <ac:picMkLst>
            <pc:docMk/>
            <pc:sldMk cId="4143664514" sldId="725"/>
            <ac:picMk id="131" creationId="{00000000-0000-0000-0000-000000000000}"/>
          </ac:picMkLst>
        </pc:picChg>
        <pc:picChg chg="mod">
          <ac:chgData name="Wieman, Brigitte" userId="2deedec8-2f3e-4bbe-ac79-389bef8ae2b7" providerId="ADAL" clId="{93ECAE34-ED30-4E00-AF07-4E9C5E9400A9}" dt="2024-12-10T13:51:10.158" v="466" actId="1076"/>
          <ac:picMkLst>
            <pc:docMk/>
            <pc:sldMk cId="4143664514" sldId="725"/>
            <ac:picMk id="132" creationId="{00000000-0000-0000-0000-000000000000}"/>
          </ac:picMkLst>
        </pc:picChg>
        <pc:picChg chg="mod">
          <ac:chgData name="Wieman, Brigitte" userId="2deedec8-2f3e-4bbe-ac79-389bef8ae2b7" providerId="ADAL" clId="{93ECAE34-ED30-4E00-AF07-4E9C5E9400A9}" dt="2024-12-10T13:51:18.883" v="469" actId="1076"/>
          <ac:picMkLst>
            <pc:docMk/>
            <pc:sldMk cId="4143664514" sldId="725"/>
            <ac:picMk id="133" creationId="{00000000-0000-0000-0000-000000000000}"/>
          </ac:picMkLst>
        </pc:picChg>
        <pc:picChg chg="mod">
          <ac:chgData name="Wieman, Brigitte" userId="2deedec8-2f3e-4bbe-ac79-389bef8ae2b7" providerId="ADAL" clId="{93ECAE34-ED30-4E00-AF07-4E9C5E9400A9}" dt="2024-12-10T13:53:06.815" v="480" actId="1076"/>
          <ac:picMkLst>
            <pc:docMk/>
            <pc:sldMk cId="4143664514" sldId="725"/>
            <ac:picMk id="134" creationId="{00000000-0000-0000-0000-000000000000}"/>
          </ac:picMkLst>
        </pc:picChg>
        <pc:picChg chg="mod">
          <ac:chgData name="Wieman, Brigitte" userId="2deedec8-2f3e-4bbe-ac79-389bef8ae2b7" providerId="ADAL" clId="{93ECAE34-ED30-4E00-AF07-4E9C5E9400A9}" dt="2024-12-10T13:53:03.594" v="479" actId="1076"/>
          <ac:picMkLst>
            <pc:docMk/>
            <pc:sldMk cId="4143664514" sldId="725"/>
            <ac:picMk id="135" creationId="{00000000-0000-0000-0000-000000000000}"/>
          </ac:picMkLst>
        </pc:picChg>
        <pc:picChg chg="mod">
          <ac:chgData name="Wieman, Brigitte" userId="2deedec8-2f3e-4bbe-ac79-389bef8ae2b7" providerId="ADAL" clId="{93ECAE34-ED30-4E00-AF07-4E9C5E9400A9}" dt="2024-12-10T13:52:57.991" v="478" actId="1076"/>
          <ac:picMkLst>
            <pc:docMk/>
            <pc:sldMk cId="4143664514" sldId="725"/>
            <ac:picMk id="137" creationId="{00000000-0000-0000-0000-000000000000}"/>
          </ac:picMkLst>
        </pc:picChg>
        <pc:picChg chg="mod">
          <ac:chgData name="Wieman, Brigitte" userId="2deedec8-2f3e-4bbe-ac79-389bef8ae2b7" providerId="ADAL" clId="{93ECAE34-ED30-4E00-AF07-4E9C5E9400A9}" dt="2024-12-10T13:52:48.504" v="476" actId="1076"/>
          <ac:picMkLst>
            <pc:docMk/>
            <pc:sldMk cId="4143664514" sldId="725"/>
            <ac:picMk id="138" creationId="{00000000-0000-0000-0000-000000000000}"/>
          </ac:picMkLst>
        </pc:picChg>
        <pc:picChg chg="mod">
          <ac:chgData name="Wieman, Brigitte" userId="2deedec8-2f3e-4bbe-ac79-389bef8ae2b7" providerId="ADAL" clId="{93ECAE34-ED30-4E00-AF07-4E9C5E9400A9}" dt="2024-12-10T13:53:29.655" v="484" actId="1076"/>
          <ac:picMkLst>
            <pc:docMk/>
            <pc:sldMk cId="4143664514" sldId="725"/>
            <ac:picMk id="139" creationId="{00000000-0000-0000-0000-000000000000}"/>
          </ac:picMkLst>
        </pc:picChg>
        <pc:picChg chg="mod">
          <ac:chgData name="Wieman, Brigitte" userId="2deedec8-2f3e-4bbe-ac79-389bef8ae2b7" providerId="ADAL" clId="{93ECAE34-ED30-4E00-AF07-4E9C5E9400A9}" dt="2024-12-10T13:53:59.175" v="489" actId="1076"/>
          <ac:picMkLst>
            <pc:docMk/>
            <pc:sldMk cId="4143664514" sldId="725"/>
            <ac:picMk id="140" creationId="{00000000-0000-0000-0000-000000000000}"/>
          </ac:picMkLst>
        </pc:picChg>
        <pc:picChg chg="mod">
          <ac:chgData name="Wieman, Brigitte" userId="2deedec8-2f3e-4bbe-ac79-389bef8ae2b7" providerId="ADAL" clId="{93ECAE34-ED30-4E00-AF07-4E9C5E9400A9}" dt="2024-12-10T13:53:54.105" v="488" actId="1076"/>
          <ac:picMkLst>
            <pc:docMk/>
            <pc:sldMk cId="4143664514" sldId="725"/>
            <ac:picMk id="141" creationId="{00000000-0000-0000-0000-000000000000}"/>
          </ac:picMkLst>
        </pc:picChg>
        <pc:picChg chg="mod">
          <ac:chgData name="Wieman, Brigitte" userId="2deedec8-2f3e-4bbe-ac79-389bef8ae2b7" providerId="ADAL" clId="{93ECAE34-ED30-4E00-AF07-4E9C5E9400A9}" dt="2024-12-10T13:54:39.102" v="499" actId="1076"/>
          <ac:picMkLst>
            <pc:docMk/>
            <pc:sldMk cId="4143664514" sldId="725"/>
            <ac:picMk id="142" creationId="{00000000-0000-0000-0000-000000000000}"/>
          </ac:picMkLst>
        </pc:picChg>
        <pc:picChg chg="mod">
          <ac:chgData name="Wieman, Brigitte" userId="2deedec8-2f3e-4bbe-ac79-389bef8ae2b7" providerId="ADAL" clId="{93ECAE34-ED30-4E00-AF07-4E9C5E9400A9}" dt="2024-12-10T13:53:42.319" v="486" actId="1076"/>
          <ac:picMkLst>
            <pc:docMk/>
            <pc:sldMk cId="4143664514" sldId="725"/>
            <ac:picMk id="144" creationId="{00000000-0000-0000-0000-000000000000}"/>
          </ac:picMkLst>
        </pc:picChg>
      </pc:sldChg>
      <pc:sldChg chg="addSp delSp modSp add mod modShow">
        <pc:chgData name="Wieman, Brigitte" userId="2deedec8-2f3e-4bbe-ac79-389bef8ae2b7" providerId="ADAL" clId="{93ECAE34-ED30-4E00-AF07-4E9C5E9400A9}" dt="2024-12-10T13:57:51.631" v="530" actId="729"/>
        <pc:sldMkLst>
          <pc:docMk/>
          <pc:sldMk cId="3233715276" sldId="726"/>
        </pc:sldMkLst>
        <pc:spChg chg="del">
          <ac:chgData name="Wieman, Brigitte" userId="2deedec8-2f3e-4bbe-ac79-389bef8ae2b7" providerId="ADAL" clId="{93ECAE34-ED30-4E00-AF07-4E9C5E9400A9}" dt="2024-12-10T13:55:42.765" v="504" actId="478"/>
          <ac:spMkLst>
            <pc:docMk/>
            <pc:sldMk cId="3233715276" sldId="726"/>
            <ac:spMk id="2" creationId="{D5756D4A-CD45-1310-FE41-2CBC0BA8E377}"/>
          </ac:spMkLst>
        </pc:spChg>
        <pc:spChg chg="mod">
          <ac:chgData name="Wieman, Brigitte" userId="2deedec8-2f3e-4bbe-ac79-389bef8ae2b7" providerId="ADAL" clId="{93ECAE34-ED30-4E00-AF07-4E9C5E9400A9}" dt="2024-12-10T13:57:37.943" v="529" actId="20577"/>
          <ac:spMkLst>
            <pc:docMk/>
            <pc:sldMk cId="3233715276" sldId="726"/>
            <ac:spMk id="3" creationId="{C50DFB2D-3ACE-94CE-12E9-127CB2C1FCF2}"/>
          </ac:spMkLst>
        </pc:spChg>
        <pc:spChg chg="add mod">
          <ac:chgData name="Wieman, Brigitte" userId="2deedec8-2f3e-4bbe-ac79-389bef8ae2b7" providerId="ADAL" clId="{93ECAE34-ED30-4E00-AF07-4E9C5E9400A9}" dt="2024-12-10T13:57:30.770" v="518" actId="1076"/>
          <ac:spMkLst>
            <pc:docMk/>
            <pc:sldMk cId="3233715276" sldId="726"/>
            <ac:spMk id="4" creationId="{87A0D76E-2793-E95A-161B-CB55C03D5C15}"/>
          </ac:spMkLst>
        </pc:spChg>
        <pc:picChg chg="del">
          <ac:chgData name="Wieman, Brigitte" userId="2deedec8-2f3e-4bbe-ac79-389bef8ae2b7" providerId="ADAL" clId="{93ECAE34-ED30-4E00-AF07-4E9C5E9400A9}" dt="2024-12-10T13:55:27.827" v="501" actId="478"/>
          <ac:picMkLst>
            <pc:docMk/>
            <pc:sldMk cId="3233715276" sldId="726"/>
            <ac:picMk id="6146" creationId="{B30728B4-C56F-767F-ACA0-C0DC29BBB4CE}"/>
          </ac:picMkLst>
        </pc:picChg>
        <pc:picChg chg="add mod">
          <ac:chgData name="Wieman, Brigitte" userId="2deedec8-2f3e-4bbe-ac79-389bef8ae2b7" providerId="ADAL" clId="{93ECAE34-ED30-4E00-AF07-4E9C5E9400A9}" dt="2024-12-10T13:55:39.278" v="503" actId="1076"/>
          <ac:picMkLst>
            <pc:docMk/>
            <pc:sldMk cId="3233715276" sldId="726"/>
            <ac:picMk id="7170" creationId="{1FBA69F9-E102-A4FA-7766-37282B385892}"/>
          </ac:picMkLst>
        </pc:picChg>
      </pc:sldChg>
      <pc:sldMasterChg chg="delSldLayout">
        <pc:chgData name="Wieman, Brigitte" userId="2deedec8-2f3e-4bbe-ac79-389bef8ae2b7" providerId="ADAL" clId="{93ECAE34-ED30-4E00-AF07-4E9C5E9400A9}" dt="2024-12-10T13:35:48.608" v="122" actId="47"/>
        <pc:sldMasterMkLst>
          <pc:docMk/>
          <pc:sldMasterMk cId="830152482" sldId="2147483660"/>
        </pc:sldMasterMkLst>
        <pc:sldLayoutChg chg="del">
          <pc:chgData name="Wieman, Brigitte" userId="2deedec8-2f3e-4bbe-ac79-389bef8ae2b7" providerId="ADAL" clId="{93ECAE34-ED30-4E00-AF07-4E9C5E9400A9}" dt="2024-12-10T13:35:48.608" v="122" actId="47"/>
          <pc:sldLayoutMkLst>
            <pc:docMk/>
            <pc:sldMasterMk cId="830152482" sldId="2147483660"/>
            <pc:sldLayoutMk cId="2079113955" sldId="2147483671"/>
          </pc:sldLayoutMkLst>
        </pc:sldLayoutChg>
      </pc:sldMasterChg>
      <pc:sldMasterChg chg="del delSldLayout">
        <pc:chgData name="Wieman, Brigitte" userId="2deedec8-2f3e-4bbe-ac79-389bef8ae2b7" providerId="ADAL" clId="{93ECAE34-ED30-4E00-AF07-4E9C5E9400A9}" dt="2024-12-10T13:41:09.183" v="309" actId="47"/>
        <pc:sldMasterMkLst>
          <pc:docMk/>
          <pc:sldMasterMk cId="3148943970" sldId="2147483673"/>
        </pc:sldMasterMkLst>
        <pc:sldLayoutChg chg="del">
          <pc:chgData name="Wieman, Brigitte" userId="2deedec8-2f3e-4bbe-ac79-389bef8ae2b7" providerId="ADAL" clId="{93ECAE34-ED30-4E00-AF07-4E9C5E9400A9}" dt="2024-12-10T13:41:09.183" v="309" actId="47"/>
          <pc:sldLayoutMkLst>
            <pc:docMk/>
            <pc:sldMasterMk cId="3148943970" sldId="2147483673"/>
            <pc:sldLayoutMk cId="3490117853" sldId="2147483674"/>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3412710183" sldId="2147483675"/>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2628346548" sldId="2147483676"/>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2284252790" sldId="2147483677"/>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3045225947" sldId="2147483678"/>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1047231733" sldId="2147483679"/>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2498151447" sldId="2147483680"/>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303144148" sldId="2147483681"/>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460058210" sldId="2147483682"/>
          </pc:sldLayoutMkLst>
        </pc:sldLayoutChg>
        <pc:sldLayoutChg chg="del">
          <pc:chgData name="Wieman, Brigitte" userId="2deedec8-2f3e-4bbe-ac79-389bef8ae2b7" providerId="ADAL" clId="{93ECAE34-ED30-4E00-AF07-4E9C5E9400A9}" dt="2024-12-10T13:41:09.183" v="309" actId="47"/>
          <pc:sldLayoutMkLst>
            <pc:docMk/>
            <pc:sldMasterMk cId="3148943970" sldId="2147483673"/>
            <pc:sldLayoutMk cId="288600457" sldId="2147483683"/>
          </pc:sldLayoutMkLst>
        </pc:sldLayoutChg>
      </pc:sldMasterChg>
    </pc:docChg>
  </pc:docChgLst>
  <pc:docChgLst>
    <pc:chgData name="Elke Naumann" userId="S::e.naumann@han.nl::6639de1d-435d-4a31-b337-296e347e3680" providerId="AD" clId="Web-{9D5DA807-270E-1D39-8A45-943B9B989EED}"/>
    <pc:docChg chg="delSld">
      <pc:chgData name="Elke Naumann" userId="S::e.naumann@han.nl::6639de1d-435d-4a31-b337-296e347e3680" providerId="AD" clId="Web-{9D5DA807-270E-1D39-8A45-943B9B989EED}" dt="2024-12-11T08:34:08.344" v="0"/>
      <pc:docMkLst>
        <pc:docMk/>
      </pc:docMkLst>
      <pc:sldChg chg="del">
        <pc:chgData name="Elke Naumann" userId="S::e.naumann@han.nl::6639de1d-435d-4a31-b337-296e347e3680" providerId="AD" clId="Web-{9D5DA807-270E-1D39-8A45-943B9B989EED}" dt="2024-12-11T08:34:08.344" v="0"/>
        <pc:sldMkLst>
          <pc:docMk/>
          <pc:sldMk cId="301278153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36085-2F17-4B92-9B68-A6C9E3708C8D}" type="datetimeFigureOut">
              <a:rPr lang="nl-NL" smtClean="0"/>
              <a:t>12-3-2025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F8CBD-2EF9-4D96-BCB9-E82A29688364}" type="slidenum">
              <a:rPr lang="nl-NL" smtClean="0"/>
              <a:t>‹nr.›</a:t>
            </a:fld>
            <a:endParaRPr lang="nl-NL"/>
          </a:p>
        </p:txBody>
      </p:sp>
    </p:spTree>
    <p:extLst>
      <p:ext uri="{BB962C8B-B14F-4D97-AF65-F5344CB8AC3E}">
        <p14:creationId xmlns:p14="http://schemas.microsoft.com/office/powerpoint/2010/main" val="104360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p:cNvSpPr>
            <a:spLocks noGrp="1" noRot="1" noChangeAspect="1" noTextEdit="1"/>
          </p:cNvSpPr>
          <p:nvPr>
            <p:ph type="sldImg"/>
          </p:nvPr>
        </p:nvSpPr>
        <p:spPr>
          <a:xfrm>
            <a:off x="685800" y="1143000"/>
            <a:ext cx="5486400" cy="3086100"/>
          </a:xfrm>
          <a:ln/>
        </p:spPr>
      </p:sp>
      <p:sp>
        <p:nvSpPr>
          <p:cNvPr id="6246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Times New Roman" pitchFamily="18" charset="0"/>
              <a:cs typeface="Times New Roman" pitchFamily="18" charset="0"/>
            </a:endParaRPr>
          </a:p>
        </p:txBody>
      </p:sp>
      <p:sp>
        <p:nvSpPr>
          <p:cNvPr id="6246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7900C32-5370-445A-8531-DFCCC7938C51}" type="slidenum">
              <a:rPr kumimoji="0" lang="en-US" altLang="nl-NL" sz="1200" b="0" i="0" u="none" strike="noStrike" kern="1200" cap="none" spc="0" normalizeH="0" baseline="0" noProof="0" smtClean="0">
                <a:ln>
                  <a:noFill/>
                </a:ln>
                <a:solidFill>
                  <a:prstClr val="black"/>
                </a:solidFill>
                <a:effectLst/>
                <a:uLnTx/>
                <a:uFillTx/>
                <a:latin typeface="Arial" pitchFamily="34" charset="0"/>
                <a:ea typeface="+mn-ea"/>
                <a:cs typeface="Times New Roman" pitchFamily="18" charset="0"/>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nl-NL" sz="1200" b="0" i="0" u="none" strike="noStrike" kern="1200" cap="none" spc="0" normalizeH="0" baseline="0" noProof="0">
              <a:ln>
                <a:noFill/>
              </a:ln>
              <a:solidFill>
                <a:prstClr val="black"/>
              </a:solidFill>
              <a:effectLst/>
              <a:uLnTx/>
              <a:uFillTx/>
              <a:latin typeface="Arial" pitchFamily="34" charset="0"/>
              <a:ea typeface="+mn-ea"/>
              <a:cs typeface="Times New Roman" pitchFamily="18" charset="0"/>
            </a:endParaRPr>
          </a:p>
        </p:txBody>
      </p:sp>
    </p:spTree>
    <p:extLst>
      <p:ext uri="{BB962C8B-B14F-4D97-AF65-F5344CB8AC3E}">
        <p14:creationId xmlns:p14="http://schemas.microsoft.com/office/powerpoint/2010/main" val="106495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9620898929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29620898929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453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folder is te bestellen of te downloaden op de website van het Kenniscentrum Ondervoeding www.kenniscentrumondervoeding.nl</a:t>
            </a:r>
          </a:p>
        </p:txBody>
      </p:sp>
      <p:sp>
        <p:nvSpPr>
          <p:cNvPr id="4" name="Tijdelijke aanduiding voor dianummer 3"/>
          <p:cNvSpPr>
            <a:spLocks noGrp="1"/>
          </p:cNvSpPr>
          <p:nvPr>
            <p:ph type="sldNum" sz="quarter" idx="5"/>
          </p:nvPr>
        </p:nvSpPr>
        <p:spPr/>
        <p:txBody>
          <a:bodyPr/>
          <a:lstStyle/>
          <a:p>
            <a:fld id="{E81F8CBD-2EF9-4D96-BCB9-E82A29688364}" type="slidenum">
              <a:rPr lang="nl-NL" smtClean="0"/>
              <a:t>25</a:t>
            </a:fld>
            <a:endParaRPr lang="nl-NL"/>
          </a:p>
        </p:txBody>
      </p:sp>
    </p:spTree>
    <p:extLst>
      <p:ext uri="{BB962C8B-B14F-4D97-AF65-F5344CB8AC3E}">
        <p14:creationId xmlns:p14="http://schemas.microsoft.com/office/powerpoint/2010/main" val="124942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folders zijn te bestellen bij het Kenniscentrum Ondervoeding en bij het Voedingscentrum </a:t>
            </a:r>
          </a:p>
        </p:txBody>
      </p:sp>
      <p:sp>
        <p:nvSpPr>
          <p:cNvPr id="4" name="Tijdelijke aanduiding voor dianummer 3"/>
          <p:cNvSpPr>
            <a:spLocks noGrp="1"/>
          </p:cNvSpPr>
          <p:nvPr>
            <p:ph type="sldNum" sz="quarter" idx="5"/>
          </p:nvPr>
        </p:nvSpPr>
        <p:spPr/>
        <p:txBody>
          <a:bodyPr/>
          <a:lstStyle/>
          <a:p>
            <a:fld id="{E81F8CBD-2EF9-4D96-BCB9-E82A29688364}" type="slidenum">
              <a:rPr lang="nl-NL" smtClean="0"/>
              <a:t>27</a:t>
            </a:fld>
            <a:endParaRPr lang="nl-NL"/>
          </a:p>
        </p:txBody>
      </p:sp>
    </p:spTree>
    <p:extLst>
      <p:ext uri="{BB962C8B-B14F-4D97-AF65-F5344CB8AC3E}">
        <p14:creationId xmlns:p14="http://schemas.microsoft.com/office/powerpoint/2010/main" val="171853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r>
              <a:rPr lang="nl-NL"/>
              <a:t>Klik om de stijl te bewerken</a:t>
            </a:r>
            <a:endParaRPr/>
          </a:p>
        </p:txBody>
      </p:sp>
      <p:sp>
        <p:nvSpPr>
          <p:cNvPr id="3" name="Rectangle 2"/>
          <p:cNvSpPr/>
          <p:nvPr/>
        </p:nvSpPr>
        <p:spPr>
          <a:xfrm>
            <a:off x="0" y="0"/>
            <a:ext cx="12192000" cy="5758774"/>
          </a:xfrm>
          <a:prstGeom prst="rect">
            <a:avLst/>
          </a:prstGeom>
          <a:gradFill flip="none" rotWithShape="1">
            <a:gsLst>
              <a:gs pos="0">
                <a:srgbClr val="4FAF47">
                  <a:tint val="66000"/>
                  <a:satMod val="160000"/>
                </a:srgbClr>
              </a:gs>
              <a:gs pos="50000">
                <a:srgbClr val="4FAF47">
                  <a:tint val="44500"/>
                  <a:satMod val="160000"/>
                </a:srgbClr>
              </a:gs>
              <a:gs pos="100000">
                <a:srgbClr val="4FAF47">
                  <a:tint val="23500"/>
                  <a:satMod val="160000"/>
                </a:srgbClr>
              </a:gs>
            </a:gsLst>
            <a:lin ang="5400000" scaled="1"/>
            <a:tileRect/>
          </a:gradFill>
          <a:ln>
            <a:solidFill>
              <a:srgbClr val="4FAF4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949"/>
          </a:p>
        </p:txBody>
      </p:sp>
    </p:spTree>
    <p:extLst>
      <p:ext uri="{BB962C8B-B14F-4D97-AF65-F5344CB8AC3E}">
        <p14:creationId xmlns:p14="http://schemas.microsoft.com/office/powerpoint/2010/main" val="34479011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415602"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2700"/>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a:endParaRPr/>
          </a:p>
        </p:txBody>
      </p:sp>
      <p:sp>
        <p:nvSpPr>
          <p:cNvPr id="15" name="Google Shape;15;p5"/>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372216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extLst>
      <p:ext uri="{BB962C8B-B14F-4D97-AF65-F5344CB8AC3E}">
        <p14:creationId xmlns:p14="http://schemas.microsoft.com/office/powerpoint/2010/main" val="110138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415602" y="593368"/>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6"/>
          <p:cNvSpPr txBox="1">
            <a:spLocks noGrp="1"/>
          </p:cNvSpPr>
          <p:nvPr>
            <p:ph type="body" idx="1"/>
          </p:nvPr>
        </p:nvSpPr>
        <p:spPr>
          <a:xfrm>
            <a:off x="415602" y="1536634"/>
            <a:ext cx="11360800" cy="4555200"/>
          </a:xfrm>
          <a:prstGeom prst="rect">
            <a:avLst/>
          </a:prstGeom>
          <a:noFill/>
          <a:ln>
            <a:noFill/>
          </a:ln>
        </p:spPr>
        <p:txBody>
          <a:bodyPr spcFirstLastPara="1" wrap="square" lIns="91425" tIns="91425" rIns="91425" bIns="91425" anchor="t" anchorCtr="0">
            <a:normAutofit/>
          </a:bodyPr>
          <a:lstStyle>
            <a:lvl1pPr marL="342898" lvl="0" indent="-257174" algn="l">
              <a:lnSpc>
                <a:spcPct val="115000"/>
              </a:lnSpc>
              <a:spcBef>
                <a:spcPts val="0"/>
              </a:spcBef>
              <a:spcAft>
                <a:spcPts val="0"/>
              </a:spcAft>
              <a:buSzPts val="1800"/>
              <a:buChar char="●"/>
              <a:defRPr/>
            </a:lvl1pPr>
            <a:lvl2pPr marL="685797" lvl="1" indent="-238124" algn="l">
              <a:lnSpc>
                <a:spcPct val="115000"/>
              </a:lnSpc>
              <a:spcBef>
                <a:spcPts val="0"/>
              </a:spcBef>
              <a:spcAft>
                <a:spcPts val="0"/>
              </a:spcAft>
              <a:buSzPts val="1400"/>
              <a:buChar char="○"/>
              <a:defRPr/>
            </a:lvl2pPr>
            <a:lvl3pPr marL="1028696" lvl="2" indent="-238124" algn="l">
              <a:lnSpc>
                <a:spcPct val="115000"/>
              </a:lnSpc>
              <a:spcBef>
                <a:spcPts val="0"/>
              </a:spcBef>
              <a:spcAft>
                <a:spcPts val="0"/>
              </a:spcAft>
              <a:buSzPts val="1400"/>
              <a:buChar char="■"/>
              <a:defRPr/>
            </a:lvl3pPr>
            <a:lvl4pPr marL="1371594" lvl="3" indent="-238124" algn="l">
              <a:lnSpc>
                <a:spcPct val="115000"/>
              </a:lnSpc>
              <a:spcBef>
                <a:spcPts val="0"/>
              </a:spcBef>
              <a:spcAft>
                <a:spcPts val="0"/>
              </a:spcAft>
              <a:buSzPts val="1400"/>
              <a:buChar char="●"/>
              <a:defRPr/>
            </a:lvl4pPr>
            <a:lvl5pPr marL="1714492" lvl="4" indent="-238124" algn="l">
              <a:lnSpc>
                <a:spcPct val="115000"/>
              </a:lnSpc>
              <a:spcBef>
                <a:spcPts val="0"/>
              </a:spcBef>
              <a:spcAft>
                <a:spcPts val="0"/>
              </a:spcAft>
              <a:buSzPts val="1400"/>
              <a:buChar char="○"/>
              <a:defRPr/>
            </a:lvl5pPr>
            <a:lvl6pPr marL="2057391" lvl="5" indent="-238124" algn="l">
              <a:lnSpc>
                <a:spcPct val="115000"/>
              </a:lnSpc>
              <a:spcBef>
                <a:spcPts val="0"/>
              </a:spcBef>
              <a:spcAft>
                <a:spcPts val="0"/>
              </a:spcAft>
              <a:buSzPts val="1400"/>
              <a:buChar char="■"/>
              <a:defRPr/>
            </a:lvl6pPr>
            <a:lvl7pPr marL="2400290" lvl="6" indent="-238124" algn="l">
              <a:lnSpc>
                <a:spcPct val="115000"/>
              </a:lnSpc>
              <a:spcBef>
                <a:spcPts val="0"/>
              </a:spcBef>
              <a:spcAft>
                <a:spcPts val="0"/>
              </a:spcAft>
              <a:buSzPts val="1400"/>
              <a:buChar char="●"/>
              <a:defRPr/>
            </a:lvl7pPr>
            <a:lvl8pPr marL="2743188" lvl="7" indent="-238124" algn="l">
              <a:lnSpc>
                <a:spcPct val="115000"/>
              </a:lnSpc>
              <a:spcBef>
                <a:spcPts val="0"/>
              </a:spcBef>
              <a:spcAft>
                <a:spcPts val="0"/>
              </a:spcAft>
              <a:buSzPts val="1400"/>
              <a:buChar char="○"/>
              <a:defRPr/>
            </a:lvl8pPr>
            <a:lvl9pPr marL="3086087" lvl="8" indent="-238124" algn="l">
              <a:lnSpc>
                <a:spcPct val="115000"/>
              </a:lnSpc>
              <a:spcBef>
                <a:spcPts val="0"/>
              </a:spcBef>
              <a:spcAft>
                <a:spcPts val="0"/>
              </a:spcAft>
              <a:buSzPts val="1400"/>
              <a:buChar char="■"/>
              <a:defRPr/>
            </a:lvl9pPr>
          </a:lstStyle>
          <a:p>
            <a:endParaRPr/>
          </a:p>
        </p:txBody>
      </p:sp>
      <p:sp>
        <p:nvSpPr>
          <p:cNvPr id="19" name="Google Shape;19;p6"/>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000"/>
              <a:buFont typeface="Arial"/>
              <a:buNone/>
              <a:defRPr sz="750" b="0" i="0" u="none" strike="noStrike" cap="none">
                <a:solidFill>
                  <a:srgbClr val="595959"/>
                </a:solidFill>
                <a:latin typeface="Arial"/>
                <a:ea typeface="Arial"/>
                <a:cs typeface="Arial"/>
                <a:sym typeface="Arial"/>
              </a:defRPr>
            </a:lvl9pPr>
          </a:lstStyle>
          <a:p>
            <a:fld id="{00000000-1234-1234-1234-123412341234}" type="slidenum">
              <a:rPr lang="nl-NL" smtClean="0"/>
              <a:pPr/>
              <a:t>‹nr.›</a:t>
            </a:fld>
            <a:endParaRPr lang="nl-NL"/>
          </a:p>
        </p:txBody>
      </p:sp>
    </p:spTree>
    <p:extLst>
      <p:ext uri="{BB962C8B-B14F-4D97-AF65-F5344CB8AC3E}">
        <p14:creationId xmlns:p14="http://schemas.microsoft.com/office/powerpoint/2010/main" val="236199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psommingstekens">
    <p:spTree>
      <p:nvGrpSpPr>
        <p:cNvPr id="1" name=""/>
        <p:cNvGrpSpPr/>
        <p:nvPr/>
      </p:nvGrpSpPr>
      <p:grpSpPr>
        <a:xfrm>
          <a:off x="0" y="0"/>
          <a:ext cx="0" cy="0"/>
          <a:chOff x="0" y="0"/>
          <a:chExt cx="0" cy="0"/>
        </a:xfrm>
      </p:grpSpPr>
      <p:sp>
        <p:nvSpPr>
          <p:cNvPr id="24" name="Shape 24"/>
          <p:cNvSpPr>
            <a:spLocks noGrp="1"/>
          </p:cNvSpPr>
          <p:nvPr>
            <p:ph type="body" idx="1"/>
          </p:nvPr>
        </p:nvSpPr>
        <p:spPr>
          <a:xfrm>
            <a:off x="731522" y="1256206"/>
            <a:ext cx="10406063" cy="4888562"/>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 name="Shape 18"/>
          <p:cNvSpPr>
            <a:spLocks noGrp="1"/>
          </p:cNvSpPr>
          <p:nvPr>
            <p:ph type="title"/>
          </p:nvPr>
        </p:nvSpPr>
        <p:spPr>
          <a:xfrm>
            <a:off x="0" y="312544"/>
            <a:ext cx="12192000" cy="686363"/>
          </a:xfrm>
          <a:prstGeom prst="rect">
            <a:avLst/>
          </a:prstGeom>
        </p:spPr>
        <p:txBody>
          <a:bodyPr/>
          <a:lstStyle>
            <a:lvl1pPr>
              <a:defRPr sz="1898">
                <a:solidFill>
                  <a:schemeClr val="tx2"/>
                </a:solidFill>
              </a:defRPr>
            </a:lvl1pPr>
          </a:lstStyle>
          <a:p>
            <a:pPr lvl="0"/>
            <a:r>
              <a:rPr lang="nl-NL"/>
              <a:t>Klik om de stijl te bewerken</a:t>
            </a:r>
            <a:endParaRPr/>
          </a:p>
        </p:txBody>
      </p:sp>
    </p:spTree>
    <p:extLst>
      <p:ext uri="{BB962C8B-B14F-4D97-AF65-F5344CB8AC3E}">
        <p14:creationId xmlns:p14="http://schemas.microsoft.com/office/powerpoint/2010/main" val="37452479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443988" y="1377275"/>
            <a:ext cx="11402408" cy="467668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xfrm>
            <a:off x="2235201" y="6400800"/>
            <a:ext cx="1625600" cy="457200"/>
          </a:xfrm>
          <a:prstGeom prst="rect">
            <a:avLst/>
          </a:prstGeom>
          <a:ln/>
        </p:spPr>
        <p:txBody>
          <a:bodyPr lIns="130046" tIns="65023" rIns="130046" bIns="65023"/>
          <a:lstStyle>
            <a:lvl1pPr>
              <a:defRPr/>
            </a:lvl1pPr>
          </a:lstStyle>
          <a:p>
            <a:fld id="{D6E31510-2229-45B7-914F-853B909618C0}" type="datetimeFigureOut">
              <a:rPr lang="nl-NL" smtClean="0"/>
              <a:pPr/>
              <a:t>12-3-2025</a:t>
            </a:fld>
            <a:endParaRPr lang="nl-NL"/>
          </a:p>
        </p:txBody>
      </p:sp>
      <p:sp>
        <p:nvSpPr>
          <p:cNvPr id="5" name="Rectangle 6"/>
          <p:cNvSpPr>
            <a:spLocks noGrp="1" noChangeArrowheads="1"/>
          </p:cNvSpPr>
          <p:nvPr>
            <p:ph type="ftr" sz="quarter" idx="11"/>
          </p:nvPr>
        </p:nvSpPr>
        <p:spPr>
          <a:xfrm>
            <a:off x="3962400" y="6400800"/>
            <a:ext cx="5791200" cy="457200"/>
          </a:xfrm>
          <a:prstGeom prst="rect">
            <a:avLst/>
          </a:prstGeom>
          <a:ln/>
        </p:spPr>
        <p:txBody>
          <a:bodyPr lIns="130046" tIns="65023" rIns="130046" bIns="65023"/>
          <a:lstStyle>
            <a:lvl1pPr>
              <a:defRPr/>
            </a:lvl1pPr>
          </a:lstStyle>
          <a:p>
            <a:endParaRPr lang="nl-NL"/>
          </a:p>
        </p:txBody>
      </p:sp>
      <p:sp>
        <p:nvSpPr>
          <p:cNvPr id="6" name="Rectangle 7"/>
          <p:cNvSpPr>
            <a:spLocks noGrp="1" noChangeArrowheads="1"/>
          </p:cNvSpPr>
          <p:nvPr>
            <p:ph type="sldNum" sz="quarter" idx="12"/>
          </p:nvPr>
        </p:nvSpPr>
        <p:spPr>
          <a:xfrm>
            <a:off x="11379200" y="6400800"/>
            <a:ext cx="812800" cy="457200"/>
          </a:xfrm>
          <a:prstGeom prst="rect">
            <a:avLst/>
          </a:prstGeom>
          <a:ln/>
        </p:spPr>
        <p:txBody>
          <a:bodyPr lIns="130046" tIns="65023" rIns="130046" bIns="65023"/>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161477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844800" y="1371600"/>
            <a:ext cx="9042400" cy="685800"/>
          </a:xfrm>
        </p:spPr>
        <p:txBody>
          <a:bodyPr/>
          <a:lstStyle/>
          <a:p>
            <a:r>
              <a:rPr lang="nl-NL"/>
              <a:t>Klik om de stijl te bewerken</a:t>
            </a:r>
          </a:p>
        </p:txBody>
      </p:sp>
      <p:sp>
        <p:nvSpPr>
          <p:cNvPr id="3" name="Tijdelijke aanduiding voor tekst 2"/>
          <p:cNvSpPr>
            <a:spLocks noGrp="1"/>
          </p:cNvSpPr>
          <p:nvPr>
            <p:ph type="body" sz="half" idx="1"/>
          </p:nvPr>
        </p:nvSpPr>
        <p:spPr>
          <a:xfrm>
            <a:off x="2336801" y="2133601"/>
            <a:ext cx="4673600" cy="39624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7213601" y="2133601"/>
            <a:ext cx="4673600" cy="19050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7213601" y="4191001"/>
            <a:ext cx="4673600" cy="19050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Date Placeholder 5"/>
          <p:cNvSpPr>
            <a:spLocks noGrp="1" noChangeArrowheads="1"/>
          </p:cNvSpPr>
          <p:nvPr>
            <p:ph type="dt" sz="half" idx="10"/>
          </p:nvPr>
        </p:nvSpPr>
        <p:spPr>
          <a:xfrm>
            <a:off x="2235201" y="6400800"/>
            <a:ext cx="1625600" cy="457200"/>
          </a:xfrm>
          <a:prstGeom prst="rect">
            <a:avLst/>
          </a:prstGeom>
          <a:ln/>
        </p:spPr>
        <p:txBody>
          <a:bodyPr lIns="130046" tIns="65023" rIns="130046" bIns="65023"/>
          <a:lstStyle>
            <a:lvl1pPr>
              <a:defRPr/>
            </a:lvl1pPr>
          </a:lstStyle>
          <a:p>
            <a:fld id="{D6E31510-2229-45B7-914F-853B909618C0}" type="datetimeFigureOut">
              <a:rPr lang="nl-NL" smtClean="0"/>
              <a:pPr/>
              <a:t>12-3-2025</a:t>
            </a:fld>
            <a:endParaRPr lang="nl-NL"/>
          </a:p>
        </p:txBody>
      </p:sp>
      <p:sp>
        <p:nvSpPr>
          <p:cNvPr id="7" name="Footer Placeholder 6"/>
          <p:cNvSpPr>
            <a:spLocks noGrp="1" noChangeArrowheads="1"/>
          </p:cNvSpPr>
          <p:nvPr>
            <p:ph type="ftr" sz="quarter" idx="11"/>
          </p:nvPr>
        </p:nvSpPr>
        <p:spPr>
          <a:xfrm>
            <a:off x="3962400" y="6400800"/>
            <a:ext cx="5791200" cy="457200"/>
          </a:xfrm>
          <a:prstGeom prst="rect">
            <a:avLst/>
          </a:prstGeom>
          <a:ln/>
        </p:spPr>
        <p:txBody>
          <a:bodyPr lIns="130046" tIns="65023" rIns="130046" bIns="65023"/>
          <a:lstStyle>
            <a:lvl1pPr>
              <a:defRPr/>
            </a:lvl1pPr>
          </a:lstStyle>
          <a:p>
            <a:endParaRPr lang="nl-NL"/>
          </a:p>
        </p:txBody>
      </p:sp>
      <p:sp>
        <p:nvSpPr>
          <p:cNvPr id="8" name="Slide Number Placeholder 7"/>
          <p:cNvSpPr>
            <a:spLocks noGrp="1" noChangeArrowheads="1"/>
          </p:cNvSpPr>
          <p:nvPr>
            <p:ph type="sldNum" sz="quarter" idx="12"/>
          </p:nvPr>
        </p:nvSpPr>
        <p:spPr>
          <a:xfrm>
            <a:off x="11379200" y="6400800"/>
            <a:ext cx="812800" cy="457200"/>
          </a:xfrm>
          <a:prstGeom prst="rect">
            <a:avLst/>
          </a:prstGeom>
          <a:ln/>
        </p:spPr>
        <p:txBody>
          <a:bodyPr lIns="130046" tIns="65023" rIns="130046" bIns="65023"/>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372907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844800" y="1371600"/>
            <a:ext cx="9042400" cy="685800"/>
          </a:xfrm>
        </p:spPr>
        <p:txBody>
          <a:bodyPr/>
          <a:lstStyle/>
          <a:p>
            <a:r>
              <a:rPr lang="nl-NL"/>
              <a:t>Klik om de stijl te bewerken</a:t>
            </a:r>
          </a:p>
        </p:txBody>
      </p:sp>
      <p:sp>
        <p:nvSpPr>
          <p:cNvPr id="3" name="Tijdelijke aanduiding voor tabel 2"/>
          <p:cNvSpPr>
            <a:spLocks noGrp="1"/>
          </p:cNvSpPr>
          <p:nvPr>
            <p:ph type="tbl" idx="1"/>
          </p:nvPr>
        </p:nvSpPr>
        <p:spPr>
          <a:xfrm>
            <a:off x="2336801" y="2133601"/>
            <a:ext cx="9550400" cy="3962400"/>
          </a:xfrm>
          <a:prstGeom prst="rect">
            <a:avLst/>
          </a:prstGeom>
        </p:spPr>
        <p:txBody>
          <a:bodyPr/>
          <a:lstStyle/>
          <a:p>
            <a:pPr lvl="0"/>
            <a:r>
              <a:rPr lang="nl-NL" noProof="0"/>
              <a:t>Klik op het pictogram als u een tabel wilt toevoegen</a:t>
            </a:r>
          </a:p>
        </p:txBody>
      </p:sp>
      <p:sp>
        <p:nvSpPr>
          <p:cNvPr id="4" name="Rectangle 5"/>
          <p:cNvSpPr>
            <a:spLocks noGrp="1" noChangeArrowheads="1"/>
          </p:cNvSpPr>
          <p:nvPr>
            <p:ph type="dt" sz="half" idx="10"/>
          </p:nvPr>
        </p:nvSpPr>
        <p:spPr>
          <a:xfrm>
            <a:off x="2235201" y="6400800"/>
            <a:ext cx="1625600" cy="457200"/>
          </a:xfrm>
          <a:prstGeom prst="rect">
            <a:avLst/>
          </a:prstGeom>
          <a:ln/>
        </p:spPr>
        <p:txBody>
          <a:bodyPr lIns="130046" tIns="65023" rIns="130046" bIns="65023"/>
          <a:lstStyle>
            <a:lvl1pPr>
              <a:defRPr/>
            </a:lvl1pPr>
          </a:lstStyle>
          <a:p>
            <a:fld id="{D6E31510-2229-45B7-914F-853B909618C0}" type="datetimeFigureOut">
              <a:rPr lang="nl-NL" smtClean="0"/>
              <a:pPr/>
              <a:t>12-3-2025</a:t>
            </a:fld>
            <a:endParaRPr lang="nl-NL"/>
          </a:p>
        </p:txBody>
      </p:sp>
      <p:sp>
        <p:nvSpPr>
          <p:cNvPr id="5" name="Rectangle 6"/>
          <p:cNvSpPr>
            <a:spLocks noGrp="1" noChangeArrowheads="1"/>
          </p:cNvSpPr>
          <p:nvPr>
            <p:ph type="ftr" sz="quarter" idx="11"/>
          </p:nvPr>
        </p:nvSpPr>
        <p:spPr>
          <a:xfrm>
            <a:off x="3962400" y="6400800"/>
            <a:ext cx="5791200" cy="457200"/>
          </a:xfrm>
          <a:prstGeom prst="rect">
            <a:avLst/>
          </a:prstGeom>
          <a:ln/>
        </p:spPr>
        <p:txBody>
          <a:bodyPr lIns="130046" tIns="65023" rIns="130046" bIns="65023"/>
          <a:lstStyle>
            <a:lvl1pPr>
              <a:defRPr/>
            </a:lvl1pPr>
          </a:lstStyle>
          <a:p>
            <a:endParaRPr lang="nl-NL"/>
          </a:p>
        </p:txBody>
      </p:sp>
      <p:sp>
        <p:nvSpPr>
          <p:cNvPr id="6" name="Rectangle 7"/>
          <p:cNvSpPr>
            <a:spLocks noGrp="1" noChangeArrowheads="1"/>
          </p:cNvSpPr>
          <p:nvPr>
            <p:ph type="sldNum" sz="quarter" idx="12"/>
          </p:nvPr>
        </p:nvSpPr>
        <p:spPr>
          <a:xfrm>
            <a:off x="11379200" y="6400800"/>
            <a:ext cx="812800" cy="457200"/>
          </a:xfrm>
          <a:prstGeom prst="rect">
            <a:avLst/>
          </a:prstGeom>
          <a:ln/>
        </p:spPr>
        <p:txBody>
          <a:bodyPr lIns="130046" tIns="65023" rIns="130046" bIns="65023"/>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411784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880000" y="1080000"/>
            <a:ext cx="9120000" cy="720000"/>
          </a:xfrm>
        </p:spPr>
        <p:txBody>
          <a:bodyPr/>
          <a:lstStyle>
            <a:lvl1pPr algn="l">
              <a:defRPr/>
            </a:lvl1pPr>
          </a:lstStyle>
          <a:p>
            <a:r>
              <a:rPr lang="nl-NL"/>
              <a:t>Klik om de stijl te bewerken</a:t>
            </a:r>
          </a:p>
        </p:txBody>
      </p:sp>
      <p:sp>
        <p:nvSpPr>
          <p:cNvPr id="3" name="Subtitel 2"/>
          <p:cNvSpPr>
            <a:spLocks noGrp="1"/>
          </p:cNvSpPr>
          <p:nvPr>
            <p:ph type="subTitle" idx="1"/>
          </p:nvPr>
        </p:nvSpPr>
        <p:spPr>
          <a:xfrm>
            <a:off x="2880000" y="1890000"/>
            <a:ext cx="9120000" cy="3600000"/>
          </a:xfrm>
          <a:prstGeom prst="rect">
            <a:avLst/>
          </a:prstGeom>
        </p:spPr>
        <p:txBody>
          <a:bodyPr/>
          <a:lstStyle>
            <a:lvl1pPr marL="0" indent="0" algn="l">
              <a:buClr>
                <a:schemeClr val="tx2"/>
              </a:buClr>
              <a:buFont typeface="Wingdings" charset="2"/>
              <a:buChar char=""/>
              <a:defRPr/>
            </a:lvl1pPr>
            <a:lvl2pPr marL="342883" indent="0" algn="ctr">
              <a:buNone/>
              <a:defRPr/>
            </a:lvl2pPr>
            <a:lvl3pPr marL="685765" indent="0" algn="ctr">
              <a:buNone/>
              <a:defRPr/>
            </a:lvl3pPr>
            <a:lvl4pPr marL="1028648" indent="0" algn="ctr">
              <a:buNone/>
              <a:defRPr/>
            </a:lvl4pPr>
            <a:lvl5pPr marL="1371530" indent="0" algn="ctr">
              <a:buNone/>
              <a:defRPr/>
            </a:lvl5pPr>
            <a:lvl6pPr marL="1714412" indent="0" algn="ctr">
              <a:buNone/>
              <a:defRPr/>
            </a:lvl6pPr>
            <a:lvl7pPr marL="2057295" indent="0" algn="ctr">
              <a:buNone/>
              <a:defRPr/>
            </a:lvl7pPr>
            <a:lvl8pPr marL="2400177" indent="0" algn="ctr">
              <a:buNone/>
              <a:defRPr/>
            </a:lvl8pPr>
            <a:lvl9pPr marL="2743060" indent="0" algn="ctr">
              <a:buNone/>
              <a:defRPr/>
            </a:lvl9pPr>
          </a:lstStyle>
          <a:p>
            <a:r>
              <a:rPr lang="nl-NL"/>
              <a:t>Klik om de ondertitelstijl van het model te bewerken</a:t>
            </a:r>
          </a:p>
        </p:txBody>
      </p:sp>
      <p:sp>
        <p:nvSpPr>
          <p:cNvPr id="4" name="Rectangle 5"/>
          <p:cNvSpPr>
            <a:spLocks noGrp="1" noChangeArrowheads="1"/>
          </p:cNvSpPr>
          <p:nvPr>
            <p:ph type="dt" sz="half" idx="10"/>
          </p:nvPr>
        </p:nvSpPr>
        <p:spPr>
          <a:xfrm>
            <a:off x="2235201" y="6400800"/>
            <a:ext cx="1625600" cy="457200"/>
          </a:xfrm>
          <a:prstGeom prst="rect">
            <a:avLst/>
          </a:prstGeom>
          <a:ln/>
        </p:spPr>
        <p:txBody>
          <a:bodyPr/>
          <a:lstStyle>
            <a:lvl1pPr>
              <a:defRPr/>
            </a:lvl1pPr>
          </a:lstStyle>
          <a:p>
            <a:fld id="{D6E31510-2229-45B7-914F-853B909618C0}" type="datetimeFigureOut">
              <a:rPr lang="nl-NL" smtClean="0"/>
              <a:pPr/>
              <a:t>12-3-2025</a:t>
            </a:fld>
            <a:endParaRPr lang="nl-NL"/>
          </a:p>
        </p:txBody>
      </p:sp>
      <p:sp>
        <p:nvSpPr>
          <p:cNvPr id="5" name="Rectangle 6"/>
          <p:cNvSpPr>
            <a:spLocks noGrp="1" noChangeArrowheads="1"/>
          </p:cNvSpPr>
          <p:nvPr>
            <p:ph type="ftr" sz="quarter" idx="11"/>
          </p:nvPr>
        </p:nvSpPr>
        <p:spPr>
          <a:xfrm>
            <a:off x="3962400" y="6400800"/>
            <a:ext cx="5791200" cy="457200"/>
          </a:xfrm>
          <a:prstGeom prst="rect">
            <a:avLst/>
          </a:prstGeom>
          <a:ln/>
        </p:spPr>
        <p:txBody>
          <a:bodyPr/>
          <a:lstStyle>
            <a:lvl1pPr>
              <a:defRPr/>
            </a:lvl1pPr>
          </a:lstStyle>
          <a:p>
            <a:endParaRPr lang="nl-NL"/>
          </a:p>
        </p:txBody>
      </p:sp>
      <p:sp>
        <p:nvSpPr>
          <p:cNvPr id="6" name="Rectangle 7"/>
          <p:cNvSpPr>
            <a:spLocks noGrp="1" noChangeArrowheads="1"/>
          </p:cNvSpPr>
          <p:nvPr>
            <p:ph type="sldNum" sz="quarter" idx="12"/>
          </p:nvPr>
        </p:nvSpPr>
        <p:spPr>
          <a:xfrm>
            <a:off x="11379200" y="6400800"/>
            <a:ext cx="812800" cy="457200"/>
          </a:xfrm>
          <a:prstGeom prst="rect">
            <a:avLst/>
          </a:prstGeom>
          <a:ln/>
        </p:spPr>
        <p:txBody>
          <a:bodyPr/>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409813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Date Placeholder 2"/>
          <p:cNvSpPr>
            <a:spLocks noGrp="1"/>
          </p:cNvSpPr>
          <p:nvPr>
            <p:ph type="dt" sz="half" idx="10"/>
          </p:nvPr>
        </p:nvSpPr>
        <p:spPr>
          <a:xfrm>
            <a:off x="609600" y="6356355"/>
            <a:ext cx="2844800" cy="365125"/>
          </a:xfrm>
          <a:prstGeom prst="rect">
            <a:avLst/>
          </a:prstGeom>
        </p:spPr>
        <p:txBody>
          <a:bodyPr/>
          <a:lstStyle>
            <a:lvl1pPr>
              <a:defRPr/>
            </a:lvl1pPr>
          </a:lstStyle>
          <a:p>
            <a:fld id="{D6E31510-2229-45B7-914F-853B909618C0}" type="datetimeFigureOut">
              <a:rPr lang="nl-NL" smtClean="0"/>
              <a:pPr/>
              <a:t>12-3-2025</a:t>
            </a:fld>
            <a:endParaRPr lang="nl-NL"/>
          </a:p>
        </p:txBody>
      </p:sp>
      <p:sp>
        <p:nvSpPr>
          <p:cNvPr id="4" name="Footer Placeholder 3"/>
          <p:cNvSpPr>
            <a:spLocks noGrp="1"/>
          </p:cNvSpPr>
          <p:nvPr>
            <p:ph type="ftr" sz="quarter" idx="11"/>
          </p:nvPr>
        </p:nvSpPr>
        <p:spPr>
          <a:xfrm>
            <a:off x="4165601" y="6356355"/>
            <a:ext cx="3860800" cy="365125"/>
          </a:xfrm>
          <a:prstGeom prst="rect">
            <a:avLst/>
          </a:prstGeom>
        </p:spPr>
        <p:txBody>
          <a:bodyPr/>
          <a:lstStyle>
            <a:lvl1pPr>
              <a:defRPr/>
            </a:lvl1pPr>
          </a:lstStyle>
          <a:p>
            <a:endParaRPr lang="nl-NL"/>
          </a:p>
        </p:txBody>
      </p:sp>
      <p:sp>
        <p:nvSpPr>
          <p:cNvPr id="5" name="Slide Number Placeholder 4"/>
          <p:cNvSpPr>
            <a:spLocks noGrp="1"/>
          </p:cNvSpPr>
          <p:nvPr>
            <p:ph type="sldNum" sz="quarter" idx="12"/>
          </p:nvPr>
        </p:nvSpPr>
        <p:spPr>
          <a:xfrm>
            <a:off x="8737601" y="6356355"/>
            <a:ext cx="2844800" cy="365125"/>
          </a:xfrm>
          <a:prstGeom prst="rect">
            <a:avLst/>
          </a:prstGeom>
        </p:spPr>
        <p:txBody>
          <a:bodyPr/>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304195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Lee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2235201" y="6400800"/>
            <a:ext cx="1625600" cy="457200"/>
          </a:xfrm>
          <a:prstGeom prst="rect">
            <a:avLst/>
          </a:prstGeom>
          <a:ln/>
        </p:spPr>
        <p:txBody>
          <a:bodyPr lIns="130046" tIns="65023" rIns="130046" bIns="65023"/>
          <a:lstStyle>
            <a:lvl1pPr>
              <a:defRPr/>
            </a:lvl1pPr>
          </a:lstStyle>
          <a:p>
            <a:fld id="{D6E31510-2229-45B7-914F-853B909618C0}" type="datetimeFigureOut">
              <a:rPr lang="nl-NL" smtClean="0"/>
              <a:pPr/>
              <a:t>12-3-2025</a:t>
            </a:fld>
            <a:endParaRPr lang="nl-NL"/>
          </a:p>
        </p:txBody>
      </p:sp>
      <p:sp>
        <p:nvSpPr>
          <p:cNvPr id="3" name="Rectangle 6"/>
          <p:cNvSpPr>
            <a:spLocks noGrp="1" noChangeArrowheads="1"/>
          </p:cNvSpPr>
          <p:nvPr>
            <p:ph type="ftr" sz="quarter" idx="11"/>
          </p:nvPr>
        </p:nvSpPr>
        <p:spPr>
          <a:xfrm>
            <a:off x="3962400" y="6400800"/>
            <a:ext cx="5791200" cy="457200"/>
          </a:xfrm>
          <a:prstGeom prst="rect">
            <a:avLst/>
          </a:prstGeom>
          <a:ln/>
        </p:spPr>
        <p:txBody>
          <a:bodyPr lIns="130046" tIns="65023" rIns="130046" bIns="65023"/>
          <a:lstStyle>
            <a:lvl1pPr>
              <a:defRPr/>
            </a:lvl1pPr>
          </a:lstStyle>
          <a:p>
            <a:endParaRPr lang="nl-NL"/>
          </a:p>
        </p:txBody>
      </p:sp>
      <p:sp>
        <p:nvSpPr>
          <p:cNvPr id="4" name="Rectangle 7"/>
          <p:cNvSpPr>
            <a:spLocks noGrp="1" noChangeArrowheads="1"/>
          </p:cNvSpPr>
          <p:nvPr>
            <p:ph type="sldNum" sz="quarter" idx="12"/>
          </p:nvPr>
        </p:nvSpPr>
        <p:spPr>
          <a:xfrm>
            <a:off x="11379200" y="6400800"/>
            <a:ext cx="812800" cy="457200"/>
          </a:xfrm>
          <a:prstGeom prst="rect">
            <a:avLst/>
          </a:prstGeom>
          <a:ln/>
        </p:spPr>
        <p:txBody>
          <a:bodyPr lIns="130046" tIns="65023" rIns="130046" bIns="65023"/>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423424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2880000" y="1080000"/>
            <a:ext cx="9120000" cy="1080000"/>
          </a:xfrm>
        </p:spPr>
        <p:txBody>
          <a:bodyPr/>
          <a:lstStyle>
            <a:lvl1pPr algn="l">
              <a:defRPr sz="1800" b="0" i="0" cap="none"/>
            </a:lvl1pPr>
          </a:lstStyle>
          <a:p>
            <a:r>
              <a:rPr lang="nl-NL"/>
              <a:t>Klik om de stijl te bewerken</a:t>
            </a:r>
          </a:p>
        </p:txBody>
      </p:sp>
      <p:sp>
        <p:nvSpPr>
          <p:cNvPr id="3" name="Tijdelijke aanduiding voor tekst 2"/>
          <p:cNvSpPr>
            <a:spLocks noGrp="1"/>
          </p:cNvSpPr>
          <p:nvPr>
            <p:ph type="body" idx="1"/>
          </p:nvPr>
        </p:nvSpPr>
        <p:spPr>
          <a:xfrm>
            <a:off x="2880000" y="2160005"/>
            <a:ext cx="9753600" cy="1500187"/>
          </a:xfrm>
          <a:prstGeom prst="rect">
            <a:avLst/>
          </a:prstGeom>
        </p:spPr>
        <p:txBody>
          <a:bodyPr/>
          <a:lstStyle>
            <a:lvl1pPr marL="0" indent="0" algn="l">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nl-NL"/>
              <a:t>Klik om de modelstijlen te bewerken</a:t>
            </a:r>
          </a:p>
        </p:txBody>
      </p:sp>
      <p:sp>
        <p:nvSpPr>
          <p:cNvPr id="4" name="Rectangle 5"/>
          <p:cNvSpPr>
            <a:spLocks noGrp="1" noChangeArrowheads="1"/>
          </p:cNvSpPr>
          <p:nvPr>
            <p:ph type="dt" sz="half" idx="10"/>
          </p:nvPr>
        </p:nvSpPr>
        <p:spPr>
          <a:xfrm>
            <a:off x="2235201" y="6400800"/>
            <a:ext cx="1625600" cy="457200"/>
          </a:xfrm>
          <a:prstGeom prst="rect">
            <a:avLst/>
          </a:prstGeom>
          <a:ln/>
        </p:spPr>
        <p:txBody>
          <a:bodyPr/>
          <a:lstStyle>
            <a:lvl1pPr>
              <a:defRPr/>
            </a:lvl1pPr>
          </a:lstStyle>
          <a:p>
            <a:fld id="{D6E31510-2229-45B7-914F-853B909618C0}" type="datetimeFigureOut">
              <a:rPr lang="nl-NL" smtClean="0"/>
              <a:pPr/>
              <a:t>12-3-2025</a:t>
            </a:fld>
            <a:endParaRPr lang="nl-NL"/>
          </a:p>
        </p:txBody>
      </p:sp>
      <p:sp>
        <p:nvSpPr>
          <p:cNvPr id="5" name="Rectangle 6"/>
          <p:cNvSpPr>
            <a:spLocks noGrp="1" noChangeArrowheads="1"/>
          </p:cNvSpPr>
          <p:nvPr>
            <p:ph type="ftr" sz="quarter" idx="11"/>
          </p:nvPr>
        </p:nvSpPr>
        <p:spPr>
          <a:xfrm>
            <a:off x="3962400" y="6400800"/>
            <a:ext cx="5791200" cy="457200"/>
          </a:xfrm>
          <a:prstGeom prst="rect">
            <a:avLst/>
          </a:prstGeom>
          <a:ln/>
        </p:spPr>
        <p:txBody>
          <a:bodyPr/>
          <a:lstStyle>
            <a:lvl1pPr>
              <a:defRPr/>
            </a:lvl1pPr>
          </a:lstStyle>
          <a:p>
            <a:endParaRPr lang="nl-NL"/>
          </a:p>
        </p:txBody>
      </p:sp>
      <p:sp>
        <p:nvSpPr>
          <p:cNvPr id="6" name="Rectangle 7"/>
          <p:cNvSpPr>
            <a:spLocks noGrp="1" noChangeArrowheads="1"/>
          </p:cNvSpPr>
          <p:nvPr>
            <p:ph type="sldNum" sz="quarter" idx="12"/>
          </p:nvPr>
        </p:nvSpPr>
        <p:spPr>
          <a:xfrm>
            <a:off x="11379200" y="6400800"/>
            <a:ext cx="812800" cy="457200"/>
          </a:xfrm>
          <a:prstGeom prst="rect">
            <a:avLst/>
          </a:prstGeom>
          <a:ln/>
        </p:spPr>
        <p:txBody>
          <a:bodyPr/>
          <a:lstStyle>
            <a:lvl1pPr>
              <a:defRPr/>
            </a:lvl1pPr>
          </a:lstStyle>
          <a:p>
            <a:fld id="{4BF964CD-97A6-46EB-B5C4-738B884501EB}" type="slidenum">
              <a:rPr lang="nl-NL" smtClean="0"/>
              <a:pPr/>
              <a:t>‹nr.›</a:t>
            </a:fld>
            <a:endParaRPr lang="nl-NL"/>
          </a:p>
        </p:txBody>
      </p:sp>
    </p:spTree>
    <p:extLst>
      <p:ext uri="{BB962C8B-B14F-4D97-AF65-F5344CB8AC3E}">
        <p14:creationId xmlns:p14="http://schemas.microsoft.com/office/powerpoint/2010/main" val="218262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hape 2"/>
          <p:cNvSpPr>
            <a:spLocks noGrp="1"/>
          </p:cNvSpPr>
          <p:nvPr>
            <p:ph type="title"/>
          </p:nvPr>
        </p:nvSpPr>
        <p:spPr bwMode="auto">
          <a:xfrm>
            <a:off x="0" y="312544"/>
            <a:ext cx="12192000" cy="68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nl-NL">
                <a:sym typeface="Helvetica Light" charset="0"/>
              </a:rPr>
              <a:t>Titeltekst</a:t>
            </a:r>
          </a:p>
        </p:txBody>
      </p:sp>
      <p:sp>
        <p:nvSpPr>
          <p:cNvPr id="6" name="Shape 33"/>
          <p:cNvSpPr>
            <a:spLocks noChangeShapeType="1"/>
          </p:cNvSpPr>
          <p:nvPr/>
        </p:nvSpPr>
        <p:spPr bwMode="auto">
          <a:xfrm>
            <a:off x="0" y="1159689"/>
            <a:ext cx="12192000" cy="0"/>
          </a:xfrm>
          <a:prstGeom prst="line">
            <a:avLst/>
          </a:prstGeom>
          <a:noFill/>
          <a:ln w="57150" cmpd="sng">
            <a:solidFill>
              <a:schemeClr val="bg2"/>
            </a:solidFill>
            <a:miter lim="400000"/>
            <a:headEnd/>
            <a:tailEnd/>
          </a:ln>
          <a:extLst>
            <a:ext uri="{909E8E84-426E-40dd-AFC4-6F175D3DCCD1}">
              <a14:hiddenFill xmlns="" xmlns:a14="http://schemas.microsoft.com/office/drawing/2010/main">
                <a:noFill/>
              </a14:hiddenFill>
            </a:ext>
          </a:extLst>
        </p:spPr>
        <p:txBody>
          <a:bodyPr lIns="0" tIns="0" rIns="0" bIns="0" anchor="ctr"/>
          <a:lstStyle/>
          <a:p>
            <a:endParaRPr lang="nl-NL" sz="949" b="0" i="0" u="none">
              <a:latin typeface="Open Sans"/>
              <a:cs typeface="Open Sans"/>
            </a:endParaRPr>
          </a:p>
        </p:txBody>
      </p:sp>
      <p:pic>
        <p:nvPicPr>
          <p:cNvPr id="4" name="Afbeelding 3">
            <a:extLst>
              <a:ext uri="{FF2B5EF4-FFF2-40B4-BE49-F238E27FC236}">
                <a16:creationId xmlns:a16="http://schemas.microsoft.com/office/drawing/2014/main" id="{195D9CBF-6753-4E77-8F2E-6240C1C126D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36221" y="5834196"/>
            <a:ext cx="1926921" cy="935835"/>
          </a:xfrm>
          <a:prstGeom prst="rect">
            <a:avLst/>
          </a:prstGeom>
        </p:spPr>
      </p:pic>
    </p:spTree>
    <p:extLst>
      <p:ext uri="{BB962C8B-B14F-4D97-AF65-F5344CB8AC3E}">
        <p14:creationId xmlns:p14="http://schemas.microsoft.com/office/powerpoint/2010/main" val="830152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Lst>
  <p:transition spd="med"/>
  <p:txStyles>
    <p:titleStyle>
      <a:lvl1pPr algn="ctr" defTabSz="308063" rtl="0" eaLnBrk="1" fontAlgn="base" hangingPunct="1">
        <a:spcBef>
          <a:spcPct val="0"/>
        </a:spcBef>
        <a:spcAft>
          <a:spcPct val="0"/>
        </a:spcAft>
        <a:defRPr sz="4219" b="0" i="0" u="none">
          <a:solidFill>
            <a:srgbClr val="4FAF47"/>
          </a:solidFill>
          <a:latin typeface="Open Sans"/>
          <a:ea typeface="ＭＳ Ｐゴシック" charset="0"/>
          <a:cs typeface="Open Sans"/>
          <a:sym typeface="Helvetica Light" charset="0"/>
        </a:defRPr>
      </a:lvl1pPr>
      <a:lvl2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2pPr>
      <a:lvl3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3pPr>
      <a:lvl4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4pPr>
      <a:lvl5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5pPr>
      <a:lvl6pPr indent="602732" algn="ctr" defTabSz="308063" eaLnBrk="1" hangingPunct="1">
        <a:defRPr sz="4219">
          <a:latin typeface="+mn-lt"/>
          <a:ea typeface="+mn-ea"/>
          <a:cs typeface="+mn-cs"/>
          <a:sym typeface="Helvetica Light"/>
        </a:defRPr>
      </a:lvl6pPr>
      <a:lvl7pPr indent="723279" algn="ctr" defTabSz="308063" eaLnBrk="1" hangingPunct="1">
        <a:defRPr sz="4219">
          <a:latin typeface="+mn-lt"/>
          <a:ea typeface="+mn-ea"/>
          <a:cs typeface="+mn-cs"/>
          <a:sym typeface="Helvetica Light"/>
        </a:defRPr>
      </a:lvl7pPr>
      <a:lvl8pPr indent="843826" algn="ctr" defTabSz="308063" eaLnBrk="1" hangingPunct="1">
        <a:defRPr sz="4219">
          <a:latin typeface="+mn-lt"/>
          <a:ea typeface="+mn-ea"/>
          <a:cs typeface="+mn-cs"/>
          <a:sym typeface="Helvetica Light"/>
        </a:defRPr>
      </a:lvl8pPr>
      <a:lvl9pPr indent="964372" algn="ctr" defTabSz="308063" eaLnBrk="1" hangingPunct="1">
        <a:defRPr sz="4219">
          <a:latin typeface="+mn-lt"/>
          <a:ea typeface="+mn-ea"/>
          <a:cs typeface="+mn-cs"/>
          <a:sym typeface="Helvetica Light"/>
        </a:defRPr>
      </a:lvl9pPr>
    </p:titleStyle>
    <p:bodyStyle>
      <a:lvl1pPr marL="234396" indent="-234396" algn="l" defTabSz="308063" rtl="0" eaLnBrk="1" fontAlgn="base" hangingPunct="1">
        <a:spcBef>
          <a:spcPts val="2215"/>
        </a:spcBef>
        <a:spcAft>
          <a:spcPct val="0"/>
        </a:spcAft>
        <a:buSzPct val="75000"/>
        <a:buChar char="•"/>
        <a:defRPr sz="1898">
          <a:solidFill>
            <a:srgbClr val="575756"/>
          </a:solidFill>
          <a:latin typeface="Open Sans"/>
          <a:ea typeface="ＭＳ Ｐゴシック" charset="0"/>
          <a:cs typeface="Open Sans"/>
          <a:sym typeface="Helvetica Light" charset="0"/>
        </a:defRPr>
      </a:lvl1pPr>
      <a:lvl2pPr marL="468792" indent="-234396" algn="l" defTabSz="308063" rtl="0" eaLnBrk="1" fontAlgn="base" hangingPunct="1">
        <a:spcBef>
          <a:spcPts val="2215"/>
        </a:spcBef>
        <a:spcAft>
          <a:spcPct val="0"/>
        </a:spcAft>
        <a:buSzPct val="75000"/>
        <a:buChar char="•"/>
        <a:defRPr sz="1898">
          <a:solidFill>
            <a:schemeClr val="tx2"/>
          </a:solidFill>
          <a:latin typeface="Open Sans"/>
          <a:ea typeface="+mn-ea"/>
          <a:cs typeface="Open Sans"/>
          <a:sym typeface="Helvetica Light" charset="0"/>
        </a:defRPr>
      </a:lvl2pPr>
      <a:lvl3pPr marL="703188" indent="-234396" algn="l" defTabSz="308063" rtl="0" eaLnBrk="1" fontAlgn="base" hangingPunct="1">
        <a:spcBef>
          <a:spcPts val="2215"/>
        </a:spcBef>
        <a:spcAft>
          <a:spcPct val="0"/>
        </a:spcAft>
        <a:buSzPct val="75000"/>
        <a:buChar char="•"/>
        <a:defRPr sz="1898">
          <a:solidFill>
            <a:schemeClr val="bg2"/>
          </a:solidFill>
          <a:latin typeface="Open Sans"/>
          <a:ea typeface="+mn-ea"/>
          <a:cs typeface="Open Sans"/>
          <a:sym typeface="Helvetica Light" charset="0"/>
        </a:defRPr>
      </a:lvl3pPr>
      <a:lvl4pPr marL="937584" indent="-234396" algn="l" defTabSz="308063"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4pPr>
      <a:lvl5pPr marL="1171980" indent="-234396" algn="l" defTabSz="308063" rtl="0" eaLnBrk="1" fontAlgn="base" hangingPunct="1">
        <a:spcBef>
          <a:spcPts val="2215"/>
        </a:spcBef>
        <a:spcAft>
          <a:spcPct val="0"/>
        </a:spcAft>
        <a:buSzPct val="75000"/>
        <a:buChar char="•"/>
        <a:defRPr sz="1898">
          <a:solidFill>
            <a:schemeClr val="tx1"/>
          </a:solidFill>
          <a:latin typeface="Open Sans"/>
          <a:ea typeface="+mn-ea"/>
          <a:cs typeface="Open Sans"/>
          <a:sym typeface="Helvetica Light" charset="0"/>
        </a:defRPr>
      </a:lvl5pPr>
      <a:lvl6pPr marL="1406376" indent="-234396" defTabSz="308063" eaLnBrk="1" hangingPunct="1">
        <a:spcBef>
          <a:spcPts val="2215"/>
        </a:spcBef>
        <a:buSzPct val="75000"/>
        <a:buChar char="•"/>
        <a:defRPr sz="1898">
          <a:latin typeface="+mn-lt"/>
          <a:ea typeface="+mn-ea"/>
          <a:cs typeface="+mn-cs"/>
          <a:sym typeface="Helvetica Light"/>
        </a:defRPr>
      </a:lvl6pPr>
      <a:lvl7pPr marL="1640772" indent="-234396" defTabSz="308063" eaLnBrk="1" hangingPunct="1">
        <a:spcBef>
          <a:spcPts val="2215"/>
        </a:spcBef>
        <a:buSzPct val="75000"/>
        <a:buChar char="•"/>
        <a:defRPr sz="1898">
          <a:latin typeface="+mn-lt"/>
          <a:ea typeface="+mn-ea"/>
          <a:cs typeface="+mn-cs"/>
          <a:sym typeface="Helvetica Light"/>
        </a:defRPr>
      </a:lvl7pPr>
      <a:lvl8pPr marL="1875168" indent="-234396" defTabSz="308063" eaLnBrk="1" hangingPunct="1">
        <a:spcBef>
          <a:spcPts val="2215"/>
        </a:spcBef>
        <a:buSzPct val="75000"/>
        <a:buChar char="•"/>
        <a:defRPr sz="1898">
          <a:latin typeface="+mn-lt"/>
          <a:ea typeface="+mn-ea"/>
          <a:cs typeface="+mn-cs"/>
          <a:sym typeface="Helvetica Light"/>
        </a:defRPr>
      </a:lvl8pPr>
      <a:lvl9pPr marL="2109564" indent="-234396" defTabSz="308063" eaLnBrk="1" hangingPunct="1">
        <a:spcBef>
          <a:spcPts val="2215"/>
        </a:spcBef>
        <a:buSzPct val="75000"/>
        <a:buChar char="•"/>
        <a:defRPr sz="1898">
          <a:latin typeface="+mn-lt"/>
          <a:ea typeface="+mn-ea"/>
          <a:cs typeface="+mn-cs"/>
          <a:sym typeface="Helvetica Light"/>
        </a:defRPr>
      </a:lvl9pPr>
    </p:bodyStyle>
    <p:otherStyle>
      <a:lvl1pPr algn="ctr" defTabSz="308063" eaLnBrk="1" hangingPunct="1">
        <a:defRPr>
          <a:solidFill>
            <a:schemeClr val="tx1"/>
          </a:solidFill>
          <a:latin typeface="+mn-lt"/>
          <a:ea typeface="+mn-ea"/>
          <a:cs typeface="+mn-cs"/>
          <a:sym typeface="Helvetica Light"/>
        </a:defRPr>
      </a:lvl1pPr>
      <a:lvl2pPr indent="120547" algn="ctr" defTabSz="308063" eaLnBrk="1" hangingPunct="1">
        <a:defRPr>
          <a:solidFill>
            <a:schemeClr val="tx1"/>
          </a:solidFill>
          <a:latin typeface="+mn-lt"/>
          <a:ea typeface="+mn-ea"/>
          <a:cs typeface="+mn-cs"/>
          <a:sym typeface="Helvetica Light"/>
        </a:defRPr>
      </a:lvl2pPr>
      <a:lvl3pPr indent="241093" algn="ctr" defTabSz="308063" eaLnBrk="1" hangingPunct="1">
        <a:defRPr>
          <a:solidFill>
            <a:schemeClr val="tx1"/>
          </a:solidFill>
          <a:latin typeface="+mn-lt"/>
          <a:ea typeface="+mn-ea"/>
          <a:cs typeface="+mn-cs"/>
          <a:sym typeface="Helvetica Light"/>
        </a:defRPr>
      </a:lvl3pPr>
      <a:lvl4pPr indent="361640" algn="ctr" defTabSz="308063" eaLnBrk="1" hangingPunct="1">
        <a:defRPr>
          <a:solidFill>
            <a:schemeClr val="tx1"/>
          </a:solidFill>
          <a:latin typeface="+mn-lt"/>
          <a:ea typeface="+mn-ea"/>
          <a:cs typeface="+mn-cs"/>
          <a:sym typeface="Helvetica Light"/>
        </a:defRPr>
      </a:lvl4pPr>
      <a:lvl5pPr indent="482186" algn="ctr" defTabSz="308063" eaLnBrk="1" hangingPunct="1">
        <a:defRPr>
          <a:solidFill>
            <a:schemeClr val="tx1"/>
          </a:solidFill>
          <a:latin typeface="+mn-lt"/>
          <a:ea typeface="+mn-ea"/>
          <a:cs typeface="+mn-cs"/>
          <a:sym typeface="Helvetica Light"/>
        </a:defRPr>
      </a:lvl5pPr>
      <a:lvl6pPr indent="602732" algn="ctr" defTabSz="308063" eaLnBrk="1" hangingPunct="1">
        <a:defRPr>
          <a:solidFill>
            <a:schemeClr val="tx1"/>
          </a:solidFill>
          <a:latin typeface="+mn-lt"/>
          <a:ea typeface="+mn-ea"/>
          <a:cs typeface="+mn-cs"/>
          <a:sym typeface="Helvetica Light"/>
        </a:defRPr>
      </a:lvl6pPr>
      <a:lvl7pPr indent="723279" algn="ctr" defTabSz="308063" eaLnBrk="1" hangingPunct="1">
        <a:defRPr>
          <a:solidFill>
            <a:schemeClr val="tx1"/>
          </a:solidFill>
          <a:latin typeface="+mn-lt"/>
          <a:ea typeface="+mn-ea"/>
          <a:cs typeface="+mn-cs"/>
          <a:sym typeface="Helvetica Light"/>
        </a:defRPr>
      </a:lvl7pPr>
      <a:lvl8pPr indent="843826" algn="ctr" defTabSz="308063" eaLnBrk="1" hangingPunct="1">
        <a:defRPr>
          <a:solidFill>
            <a:schemeClr val="tx1"/>
          </a:solidFill>
          <a:latin typeface="+mn-lt"/>
          <a:ea typeface="+mn-ea"/>
          <a:cs typeface="+mn-cs"/>
          <a:sym typeface="Helvetica Light"/>
        </a:defRPr>
      </a:lvl8pPr>
      <a:lvl9pPr indent="964372" algn="ctr" defTabSz="308063"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edgevoedouderworden.nl/" TargetMode="External"/><Relationship Id="rId7" Type="http://schemas.openxmlformats.org/officeDocument/2006/relationships/hyperlink" Target="https://www.kenniscentrumondervoeding.nl/expertgroep-dietisten-goed-gevoed-ouder-worden/"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www.goedgevoedouderworden.nl/wp-content/uploads/2022/09/011-220001brochure_Kenniscentrum_Ondervoedingdef_hr.pdf" TargetMode="External"/><Relationship Id="rId5" Type="http://schemas.openxmlformats.org/officeDocument/2006/relationships/hyperlink" Target="https://www.kenniscentrumondervoeding.nl/en/bewustwordingsactie-goed-gevoed-ouder-worden/" TargetMode="External"/><Relationship Id="rId4" Type="http://schemas.openxmlformats.org/officeDocument/2006/relationships/hyperlink" Target="https://www.goedgevoedouderworden.nl/test-uzel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kenniscentrumondervoeding.nl/producten/signaleringskaart-goed-gevoed-ouder-worden-sociaal-domein/" TargetMode="External"/><Relationship Id="rId3" Type="http://schemas.openxmlformats.org/officeDocument/2006/relationships/hyperlink" Target="https://www.goedgevoedouderworden.nl/" TargetMode="External"/><Relationship Id="rId7" Type="http://schemas.openxmlformats.org/officeDocument/2006/relationships/hyperlink" Target="https://www.kenniscentrumondervoeding.nl/expertgroep-dietisten-goed-gevoed-ouder-worden/" TargetMode="Externa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hyperlink" Target="https://www.goedgevoedouderworden.nl/wp-content/uploads/2022/09/011-220001brochure_Kenniscentrum_Ondervoedingdef_hr.pdf" TargetMode="External"/><Relationship Id="rId5" Type="http://schemas.openxmlformats.org/officeDocument/2006/relationships/hyperlink" Target="https://www.kenniscentrumondervoeding.nl/en/bewustwordingsactie-goed-gevoed-ouder-worden/" TargetMode="External"/><Relationship Id="rId4" Type="http://schemas.openxmlformats.org/officeDocument/2006/relationships/hyperlink" Target="https://www.goedgevoedouderworden.nl/test-uzel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kenniscentrumondervoeding.nl/producten/signaleringskaart-goed-gevoed-ouder-worden-sociaal-domein/" TargetMode="External"/><Relationship Id="rId3" Type="http://schemas.openxmlformats.org/officeDocument/2006/relationships/hyperlink" Target="https://www.kenniscentrumondervoeding.nl/wp-content/uploads/2022/11/Factsheet-Ouderen-digitaal.pdf" TargetMode="External"/><Relationship Id="rId7" Type="http://schemas.openxmlformats.org/officeDocument/2006/relationships/hyperlink" Target="https://www.goedgevoedouderworden.nl/wp-content/uploads/2022/09/011-220001brochure_Kenniscentrum_Ondervoedingdef_hr.pdf" TargetMode="External"/><Relationship Id="rId2" Type="http://schemas.openxmlformats.org/officeDocument/2006/relationships/hyperlink" Target="https://www.kenniscentrumondervoeding.nl/en/bewustwordingsactie-goed-gevoed-ouder-worden/" TargetMode="External"/><Relationship Id="rId1" Type="http://schemas.openxmlformats.org/officeDocument/2006/relationships/slideLayout" Target="../slideLayouts/slideLayout3.xml"/><Relationship Id="rId6" Type="http://schemas.openxmlformats.org/officeDocument/2006/relationships/hyperlink" Target="https://www.goedgevoedouderworden.nl/test-uzelf/" TargetMode="External"/><Relationship Id="rId5" Type="http://schemas.openxmlformats.org/officeDocument/2006/relationships/hyperlink" Target="https://www.goedgevoedouderworden.nl/" TargetMode="External"/><Relationship Id="rId10" Type="http://schemas.openxmlformats.org/officeDocument/2006/relationships/image" Target="../media/image16.png"/><Relationship Id="rId4" Type="http://schemas.openxmlformats.org/officeDocument/2006/relationships/hyperlink" Target="https://www.kenniscentrumondervoeding.nl/wp-content/uploads/2022/10/WMO-Doen-Ondervoeding_Deel1.pdf" TargetMode="External"/><Relationship Id="rId9" Type="http://schemas.openxmlformats.org/officeDocument/2006/relationships/hyperlink" Target="https://www.kenniscentrumondervoeding.nl/expertgroep-dietisten-goed-gevoed-ouder-worde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edgevoedouderworden.nl/wp-content/uploads/2022/09/011-220001brochure_Kenniscentrum_Ondervoedingdef_hr.pdf" TargetMode="External"/><Relationship Id="rId3" Type="http://schemas.openxmlformats.org/officeDocument/2006/relationships/hyperlink" Target="https://www.patientenfederatie.nl/dit-doen-wij/samen-beslissen" TargetMode="External"/><Relationship Id="rId7" Type="http://schemas.openxmlformats.org/officeDocument/2006/relationships/hyperlink" Target="https://www.goedgevoedouderworden.nl/test-uzelf/" TargetMode="Externa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s://www.goedgevoedouderworden.nl/" TargetMode="External"/><Relationship Id="rId5" Type="http://schemas.openxmlformats.org/officeDocument/2006/relationships/hyperlink" Target="https://www.kenniscentrumondervoeding.nl/wp-content/uploads/2022/11/Factsheet-Ouderen-digitaal.pdf" TargetMode="External"/><Relationship Id="rId10" Type="http://schemas.openxmlformats.org/officeDocument/2006/relationships/hyperlink" Target="https://www.kenniscentrumondervoeding.nl/het-voedingspaspoort/" TargetMode="External"/><Relationship Id="rId4" Type="http://schemas.openxmlformats.org/officeDocument/2006/relationships/hyperlink" Target="https://www.kenniscentrumondervoeding.nl/en/bewustwordingsactie-goed-gevoed-ouder-worden/" TargetMode="External"/><Relationship Id="rId9" Type="http://schemas.openxmlformats.org/officeDocument/2006/relationships/hyperlink" Target="https://www.kenniscentrumondervoeding.nl/expertgroep-dietisten-goed-gevoed-ouder-worde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kenniscentrumondervoeding.nl/wp-content/uploads/2022/05/2022-00328_Snaq_65-plus_NL_V1_def.pdf" TargetMode="External"/><Relationship Id="rId13" Type="http://schemas.openxmlformats.org/officeDocument/2006/relationships/image" Target="../media/image19.png"/><Relationship Id="rId3" Type="http://schemas.openxmlformats.org/officeDocument/2006/relationships/hyperlink" Target="https://www.kenniscentrumondervoeding.nl/" TargetMode="External"/><Relationship Id="rId7" Type="http://schemas.openxmlformats.org/officeDocument/2006/relationships/hyperlink" Target="https://www.kenniscentrumondervoeding.nl/expertgroep-dietisten-goed-gevoed-ouder-worden/" TargetMode="External"/><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goedgevoedouderworden.nl/wp-content/uploads/2022/09/011-220001brochure_Kenniscentrum_Ondervoedingdef_hr.pdf" TargetMode="External"/><Relationship Id="rId11" Type="http://schemas.openxmlformats.org/officeDocument/2006/relationships/hyperlink" Target="https://www.kenniscentrumondervoeding.nl/het-voedingspaspoort/" TargetMode="External"/><Relationship Id="rId5" Type="http://schemas.openxmlformats.org/officeDocument/2006/relationships/hyperlink" Target="https://www.kenniscentrumondervoeding.nl/en/bewustwordingsactie-goed-gevoed-ouder-worden/" TargetMode="External"/><Relationship Id="rId10" Type="http://schemas.openxmlformats.org/officeDocument/2006/relationships/hyperlink" Target="https://www.kenniscentrumondervoeding.nl/wp-content/uploads/2022/11/Factsheet-Ouderen-digitaal.pdf" TargetMode="External"/><Relationship Id="rId4" Type="http://schemas.openxmlformats.org/officeDocument/2006/relationships/hyperlink" Target="https://www.goedgevoedouderworden.nl/" TargetMode="External"/><Relationship Id="rId9" Type="http://schemas.openxmlformats.org/officeDocument/2006/relationships/hyperlink" Target="https://www.kenniscentrumondervoeding.nl/producten/signaleringskaart-goed-gevoed-ouder-worden-sociaal-domei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144&amp;v=8HJDwCjvsNM&amp;embeds_referring_euri=https%3A%2F%2Fopenrotterdam.nl%2F&amp;source_ve_path=Mjg2NjY"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6D4882C-0A08-AB8D-D625-9265432FE285}"/>
              </a:ext>
            </a:extLst>
          </p:cNvPr>
          <p:cNvSpPr>
            <a:spLocks noGrp="1"/>
          </p:cNvSpPr>
          <p:nvPr>
            <p:ph type="body" idx="1"/>
          </p:nvPr>
        </p:nvSpPr>
        <p:spPr>
          <a:xfrm>
            <a:off x="892968" y="1681018"/>
            <a:ext cx="10406063" cy="4565350"/>
          </a:xfrm>
        </p:spPr>
        <p:txBody>
          <a:bodyPr/>
          <a:lstStyle/>
          <a:p>
            <a:pPr marL="0" indent="0" algn="ctr">
              <a:buNone/>
            </a:pPr>
            <a:r>
              <a:rPr kumimoji="0" lang="nl-NL" sz="3200" b="0" i="0" u="none" strike="noStrike" kern="1200" cap="none" spc="0" normalizeH="0" baseline="0" noProof="0">
                <a:ln>
                  <a:noFill/>
                </a:ln>
                <a:solidFill>
                  <a:srgbClr val="4F81BD"/>
                </a:solidFill>
                <a:effectLst>
                  <a:glow rad="12700">
                    <a:srgbClr val="4F81BD">
                      <a:alpha val="89000"/>
                    </a:srgbClr>
                  </a:glow>
                </a:effectLst>
                <a:uLnTx/>
                <a:uFillTx/>
                <a:latin typeface="Open Sans" panose="020B0606030504020204" pitchFamily="34" charset="0"/>
                <a:ea typeface="Open Sans" panose="020B0606030504020204" pitchFamily="34" charset="0"/>
                <a:cs typeface="Open Sans" panose="020B0606030504020204" pitchFamily="34" charset="0"/>
              </a:rPr>
              <a:t>Scholing van het sociale domein</a:t>
            </a:r>
          </a:p>
          <a:p>
            <a:pPr marL="0" indent="0" algn="ctr">
              <a:buNone/>
            </a:pPr>
            <a:endParaRPr lang="nl-NL"/>
          </a:p>
        </p:txBody>
      </p:sp>
      <p:sp>
        <p:nvSpPr>
          <p:cNvPr id="3" name="Titel 2">
            <a:extLst>
              <a:ext uri="{FF2B5EF4-FFF2-40B4-BE49-F238E27FC236}">
                <a16:creationId xmlns:a16="http://schemas.microsoft.com/office/drawing/2014/main" id="{9DA798ED-33AD-8CF8-505A-5FFDBB690941}"/>
              </a:ext>
            </a:extLst>
          </p:cNvPr>
          <p:cNvSpPr>
            <a:spLocks noGrp="1"/>
          </p:cNvSpPr>
          <p:nvPr>
            <p:ph type="title"/>
          </p:nvPr>
        </p:nvSpPr>
        <p:spPr/>
        <p:txBody>
          <a:bodyPr/>
          <a:lstStyle/>
          <a:p>
            <a:r>
              <a:rPr lang="nl-NL" sz="3600" b="1"/>
              <a:t>Goed Gevoed Ouder Worden</a:t>
            </a:r>
          </a:p>
        </p:txBody>
      </p:sp>
      <p:pic>
        <p:nvPicPr>
          <p:cNvPr id="4" name="Afbeelding 3">
            <a:extLst>
              <a:ext uri="{FF2B5EF4-FFF2-40B4-BE49-F238E27FC236}">
                <a16:creationId xmlns:a16="http://schemas.microsoft.com/office/drawing/2014/main" id="{6525F88C-FE8A-A8C2-EA41-1812A512E83B}"/>
              </a:ext>
            </a:extLst>
          </p:cNvPr>
          <p:cNvPicPr>
            <a:picLocks noChangeAspect="1"/>
          </p:cNvPicPr>
          <p:nvPr/>
        </p:nvPicPr>
        <p:blipFill>
          <a:blip r:embed="rId2"/>
          <a:stretch>
            <a:fillRect/>
          </a:stretch>
        </p:blipFill>
        <p:spPr>
          <a:xfrm>
            <a:off x="2567709" y="2548069"/>
            <a:ext cx="7213599" cy="3775600"/>
          </a:xfrm>
          <a:prstGeom prst="rect">
            <a:avLst/>
          </a:prstGeom>
        </p:spPr>
      </p:pic>
    </p:spTree>
    <p:extLst>
      <p:ext uri="{BB962C8B-B14F-4D97-AF65-F5344CB8AC3E}">
        <p14:creationId xmlns:p14="http://schemas.microsoft.com/office/powerpoint/2010/main" val="37009874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pPr>
              <a:lnSpc>
                <a:spcPct val="90000"/>
              </a:lnSpc>
            </a:pPr>
            <a:r>
              <a:rPr lang="nl-NL" sz="3000" b="1" err="1"/>
              <a:t>Domeinoverstijgende</a:t>
            </a:r>
            <a:r>
              <a:rPr lang="nl-NL" sz="3000" b="1"/>
              <a:t> netwerkaanpak ondervoeding ouderen </a:t>
            </a:r>
            <a:endParaRPr lang="nl-NL" sz="3000"/>
          </a:p>
        </p:txBody>
      </p:sp>
      <p:pic>
        <p:nvPicPr>
          <p:cNvPr id="2050" name="Picture 2">
            <a:extLst>
              <a:ext uri="{FF2B5EF4-FFF2-40B4-BE49-F238E27FC236}">
                <a16:creationId xmlns:a16="http://schemas.microsoft.com/office/drawing/2014/main" id="{FAC58116-3F9E-E847-DAB4-4D1AFE9AA9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5546" y="1522130"/>
            <a:ext cx="9353366" cy="4676683"/>
          </a:xfrm>
          <a:prstGeom prst="rect">
            <a:avLst/>
          </a:prstGeom>
          <a:solidFill>
            <a:srgbClr val="FFFFFF"/>
          </a:solidFill>
        </p:spPr>
      </p:pic>
    </p:spTree>
    <p:extLst>
      <p:ext uri="{BB962C8B-B14F-4D97-AF65-F5344CB8AC3E}">
        <p14:creationId xmlns:p14="http://schemas.microsoft.com/office/powerpoint/2010/main" val="25482310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4 Domeinen van de netwerkaanpak </a:t>
            </a:r>
            <a:endParaRPr lang="nl-NL"/>
          </a:p>
        </p:txBody>
      </p:sp>
      <p:pic>
        <p:nvPicPr>
          <p:cNvPr id="3074" name="Picture 2">
            <a:extLst>
              <a:ext uri="{FF2B5EF4-FFF2-40B4-BE49-F238E27FC236}">
                <a16:creationId xmlns:a16="http://schemas.microsoft.com/office/drawing/2014/main" id="{21596371-5BFD-C8EE-864F-2703D12136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5853" y="1260317"/>
            <a:ext cx="6103814" cy="5783364"/>
          </a:xfrm>
          <a:prstGeom prst="rect">
            <a:avLst/>
          </a:prstGeom>
          <a:solidFill>
            <a:srgbClr val="FFFFFF"/>
          </a:solidFill>
        </p:spPr>
      </p:pic>
    </p:spTree>
    <p:extLst>
      <p:ext uri="{BB962C8B-B14F-4D97-AF65-F5344CB8AC3E}">
        <p14:creationId xmlns:p14="http://schemas.microsoft.com/office/powerpoint/2010/main" val="9590420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dirty="0"/>
              <a:t>Domein: ouderen </a:t>
            </a:r>
            <a:endParaRPr lang="nl-NL" dirty="0"/>
          </a:p>
        </p:txBody>
      </p:sp>
      <p:pic>
        <p:nvPicPr>
          <p:cNvPr id="4098" name="Picture 2">
            <a:extLst>
              <a:ext uri="{FF2B5EF4-FFF2-40B4-BE49-F238E27FC236}">
                <a16:creationId xmlns:a16="http://schemas.microsoft.com/office/drawing/2014/main" id="{3771968B-8BCA-CE1F-0752-22289B278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1525" y="1762679"/>
            <a:ext cx="3800475" cy="36004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87;g29620898929_1_17">
            <a:extLst>
              <a:ext uri="{FF2B5EF4-FFF2-40B4-BE49-F238E27FC236}">
                <a16:creationId xmlns:a16="http://schemas.microsoft.com/office/drawing/2014/main" id="{94D20FEC-CC3E-A521-6259-E0A4404BFC93}"/>
              </a:ext>
            </a:extLst>
          </p:cNvPr>
          <p:cNvSpPr txBox="1"/>
          <p:nvPr/>
        </p:nvSpPr>
        <p:spPr>
          <a:xfrm>
            <a:off x="340243" y="1628775"/>
            <a:ext cx="8378456" cy="3868258"/>
          </a:xfrm>
          <a:prstGeom prst="rect">
            <a:avLst/>
          </a:prstGeom>
          <a:noFill/>
          <a:ln>
            <a:noFill/>
          </a:ln>
        </p:spPr>
        <p:txBody>
          <a:bodyPr spcFirstLastPara="1" wrap="square" lIns="97520" tIns="97520" rIns="97520" bIns="97520" anchor="t" anchorCtr="0">
            <a:noAutofit/>
          </a:bodyPr>
          <a:lstStyle>
            <a:defPPr>
              <a:defRPr lang="nl-NL"/>
            </a:defPPr>
            <a:lvl1pPr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1pPr>
            <a:lvl2pPr marL="457200" indent="-2286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2pPr>
            <a:lvl3pPr marL="914400" indent="-4572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3pPr>
            <a:lvl4pPr marL="1371600" indent="-6858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4pPr>
            <a:lvl5pPr marL="1828800" indent="-9144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5pPr>
            <a:lvl6pPr marL="22860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6pPr>
            <a:lvl7pPr marL="27432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7pPr>
            <a:lvl8pPr marL="32004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8pPr>
            <a:lvl9pPr marL="36576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9pPr>
          </a:lstStyle>
          <a:p>
            <a:r>
              <a:rPr lang="nl" sz="1200" dirty="0">
                <a:solidFill>
                  <a:srgbClr val="0070C0"/>
                </a:solidFill>
                <a:latin typeface="Arial"/>
              </a:rPr>
              <a:t>Gezonde voeding is een belangrijke sleutel tot vitaliteit bij ouderen. Naarmate we ouder worden, veranderen onze voedingsbehoeften en neemt het aantal gezondheidsproblemen toe. Dit kan leiden tot moeilijkheden bij eten en drinken, zoals kauw- en slikproblemen, bijwerkingen van medicijnen, verminderde eetlust, beperkingen rondom koken en boodschappen doen en eenzaamheid. Een gezond voedingspatroon en fit blijven kan daardoor uitdagender worden. Het is een misvatting dat ondervoeding alleen voorkomt bij magere mensen. Tekenen van ondervoeding worden vaak over het hoofd gezien, vooral bij mensen met overgewicht, die ongewenst spiermassa kunnen verliezen.</a:t>
            </a:r>
            <a:endParaRPr lang="nl-NL" sz="1200" dirty="0">
              <a:solidFill>
                <a:srgbClr val="0070C0"/>
              </a:solidFill>
              <a:latin typeface="Arial"/>
            </a:endParaRPr>
          </a:p>
          <a:p>
            <a:pPr>
              <a:lnSpc>
                <a:spcPct val="108000"/>
              </a:lnSpc>
              <a:buClr>
                <a:schemeClr val="dk1"/>
              </a:buClr>
              <a:buSzPts val="1100"/>
            </a:pPr>
            <a:endParaRPr sz="1200" b="1" dirty="0">
              <a:solidFill>
                <a:srgbClr val="0070C0"/>
              </a:solidFill>
            </a:endParaRPr>
          </a:p>
          <a:p>
            <a:pPr>
              <a:lnSpc>
                <a:spcPct val="108000"/>
              </a:lnSpc>
              <a:buClr>
                <a:schemeClr val="dk1"/>
              </a:buClr>
              <a:buSzPts val="1100"/>
            </a:pPr>
            <a:r>
              <a:rPr lang="nl" sz="1200" b="1" dirty="0">
                <a:solidFill>
                  <a:srgbClr val="0070C0"/>
                </a:solidFill>
                <a:latin typeface="Arial"/>
              </a:rPr>
              <a:t>Bewustwording</a:t>
            </a:r>
            <a:r>
              <a:rPr lang="nl" sz="1200" dirty="0">
                <a:solidFill>
                  <a:srgbClr val="0070C0"/>
                </a:solidFill>
                <a:latin typeface="Arial"/>
              </a:rPr>
              <a:t> is essentieel om aandacht te vestigen op het voorkomen en tijdig herkennen van ondervoeding bij ouderen.</a:t>
            </a:r>
            <a:endParaRPr sz="1200" dirty="0">
              <a:solidFill>
                <a:srgbClr val="0070C0"/>
              </a:solidFill>
              <a:latin typeface="Arial"/>
            </a:endParaRPr>
          </a:p>
          <a:p>
            <a:pPr>
              <a:lnSpc>
                <a:spcPct val="108000"/>
              </a:lnSpc>
              <a:buClr>
                <a:schemeClr val="dk1"/>
              </a:buClr>
              <a:buSzPts val="1100"/>
            </a:pPr>
            <a:endParaRPr sz="1200" dirty="0">
              <a:solidFill>
                <a:srgbClr val="0070C0"/>
              </a:solidFill>
            </a:endParaRPr>
          </a:p>
          <a:p>
            <a:pPr>
              <a:lnSpc>
                <a:spcPct val="108000"/>
              </a:lnSpc>
              <a:buClr>
                <a:schemeClr val="dk1"/>
              </a:buClr>
              <a:buSzPts val="1100"/>
            </a:pPr>
            <a:r>
              <a:rPr lang="nl" sz="1200" b="1" i="1" dirty="0">
                <a:solidFill>
                  <a:srgbClr val="0070C0"/>
                </a:solidFill>
                <a:latin typeface="Arial"/>
              </a:rPr>
              <a:t>Aanbevelingen gericht op ouderen:</a:t>
            </a:r>
            <a:endParaRPr sz="1200" b="1" i="1">
              <a:solidFill>
                <a:srgbClr val="0070C0"/>
              </a:solidFill>
              <a:latin typeface="Arial"/>
            </a:endParaRPr>
          </a:p>
          <a:p>
            <a:pPr>
              <a:lnSpc>
                <a:spcPct val="108000"/>
              </a:lnSpc>
            </a:pPr>
            <a:r>
              <a:rPr lang="nl" sz="1200" dirty="0">
                <a:solidFill>
                  <a:srgbClr val="0070C0"/>
                </a:solidFill>
                <a:latin typeface="Arial"/>
              </a:rPr>
              <a:t>Organiseer activiteiten voor ouderen om bewustwording te creëren en kennis over ondervoeding te vergroten. Deze informatie moet aansluiten op de wensen en levensfase van de ouderen.</a:t>
            </a:r>
            <a:endParaRPr sz="1200" dirty="0">
              <a:solidFill>
                <a:srgbClr val="0070C0"/>
              </a:solidFill>
              <a:latin typeface="Arial"/>
            </a:endParaRPr>
          </a:p>
          <a:p>
            <a:pPr>
              <a:lnSpc>
                <a:spcPct val="108000"/>
              </a:lnSpc>
              <a:buClr>
                <a:schemeClr val="dk1"/>
              </a:buClr>
              <a:buSzPts val="1100"/>
            </a:pPr>
            <a:br>
              <a:rPr lang="nl" sz="1200" dirty="0">
                <a:solidFill>
                  <a:srgbClr val="0070C0"/>
                </a:solidFill>
              </a:rPr>
            </a:br>
            <a:r>
              <a:rPr lang="nl" sz="1200" b="1" i="1" dirty="0">
                <a:solidFill>
                  <a:srgbClr val="0070C0"/>
                </a:solidFill>
                <a:latin typeface="Arial"/>
              </a:rPr>
              <a:t>Maak gebruik van de volgende onderdelen in de toolbox:</a:t>
            </a:r>
            <a:endParaRPr sz="1200" b="1"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3">
                  <a:extLst>
                    <a:ext uri="{A12FA001-AC4F-418D-AE19-62706E023703}">
                      <ahyp:hlinkClr xmlns:ahyp="http://schemas.microsoft.com/office/drawing/2018/hyperlinkcolor" val="tx"/>
                    </a:ext>
                  </a:extLst>
                </a:hlinkClick>
              </a:rPr>
              <a:t>website</a:t>
            </a:r>
            <a:r>
              <a:rPr lang="nl" sz="1200" dirty="0">
                <a:solidFill>
                  <a:srgbClr val="0070C0"/>
                </a:solidFill>
                <a:latin typeface="Arial"/>
              </a:rPr>
              <a:t> ‘Goed Gevoed Ouder Worden’ inclusief de </a:t>
            </a:r>
            <a:r>
              <a:rPr lang="nl" sz="1200" u="sng" dirty="0">
                <a:solidFill>
                  <a:srgbClr val="0070C0"/>
                </a:solidFill>
                <a:latin typeface="Arial"/>
                <a:hlinkClick r:id="rId4">
                  <a:extLst>
                    <a:ext uri="{A12FA001-AC4F-418D-AE19-62706E023703}">
                      <ahyp:hlinkClr xmlns:ahyp="http://schemas.microsoft.com/office/drawing/2018/hyperlinkcolor" val="tx"/>
                    </a:ext>
                  </a:extLst>
                </a:hlinkClick>
              </a:rPr>
              <a:t>(zelf)testen</a:t>
            </a:r>
            <a:r>
              <a:rPr lang="nl" sz="1200" dirty="0">
                <a:solidFill>
                  <a:srgbClr val="0070C0"/>
                </a:solidFill>
                <a:latin typeface="Arial"/>
              </a:rPr>
              <a:t>. </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5">
                  <a:extLst>
                    <a:ext uri="{A12FA001-AC4F-418D-AE19-62706E023703}">
                      <ahyp:hlinkClr xmlns:ahyp="http://schemas.microsoft.com/office/drawing/2018/hyperlinkcolor" val="tx"/>
                    </a:ext>
                  </a:extLst>
                </a:hlinkClick>
              </a:rPr>
              <a:t>communicatie-uitingen</a:t>
            </a:r>
            <a:r>
              <a:rPr lang="nl" sz="1200" dirty="0">
                <a:solidFill>
                  <a:srgbClr val="0070C0"/>
                </a:solidFill>
                <a:latin typeface="Arial"/>
              </a:rPr>
              <a:t> in de bewustwordingsactie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6">
                  <a:extLst>
                    <a:ext uri="{A12FA001-AC4F-418D-AE19-62706E023703}">
                      <ahyp:hlinkClr xmlns:ahyp="http://schemas.microsoft.com/office/drawing/2018/hyperlinkcolor" val="tx"/>
                    </a:ext>
                  </a:extLst>
                </a:hlinkClick>
              </a:rPr>
              <a:t>brochure</a:t>
            </a:r>
            <a:r>
              <a:rPr lang="nl" sz="1200" dirty="0">
                <a:solidFill>
                  <a:srgbClr val="0070C0"/>
                </a:solidFill>
                <a:latin typeface="Arial"/>
              </a:rPr>
              <a:t>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Organiseer voorlichtingsactiviteiten om kennis over ondervoeding te vergroten. Maak gebruik van de </a:t>
            </a:r>
            <a:r>
              <a:rPr lang="nl" sz="1200" u="sng" dirty="0">
                <a:solidFill>
                  <a:srgbClr val="0070C0"/>
                </a:solidFill>
                <a:latin typeface="Arial"/>
                <a:hlinkClick r:id="rId7">
                  <a:extLst>
                    <a:ext uri="{A12FA001-AC4F-418D-AE19-62706E023703}">
                      <ahyp:hlinkClr xmlns:ahyp="http://schemas.microsoft.com/office/drawing/2018/hyperlinkcolor" val="tx"/>
                    </a:ext>
                  </a:extLst>
                </a:hlinkClick>
              </a:rPr>
              <a:t>expertgroep Diëtisten Goed Gevoed Ouder Worden</a:t>
            </a:r>
            <a:r>
              <a:rPr lang="nl" sz="1200" dirty="0">
                <a:solidFill>
                  <a:srgbClr val="0070C0"/>
                </a:solidFill>
                <a:latin typeface="Arial"/>
              </a:rPr>
              <a:t> van het Kenniscentrum Ondervoeding</a:t>
            </a:r>
            <a:endParaRPr sz="1200" dirty="0">
              <a:solidFill>
                <a:srgbClr val="0070C0"/>
              </a:solidFill>
              <a:latin typeface="Arial"/>
            </a:endParaRPr>
          </a:p>
          <a:p>
            <a:endParaRPr sz="1280" dirty="0">
              <a:solidFill>
                <a:srgbClr val="135A80"/>
              </a:solidFill>
            </a:endParaRPr>
          </a:p>
        </p:txBody>
      </p:sp>
    </p:spTree>
    <p:extLst>
      <p:ext uri="{BB962C8B-B14F-4D97-AF65-F5344CB8AC3E}">
        <p14:creationId xmlns:p14="http://schemas.microsoft.com/office/powerpoint/2010/main" val="3315417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dirty="0"/>
              <a:t>Domein: informele zorg</a:t>
            </a:r>
            <a:endParaRPr lang="nl-NL" dirty="0"/>
          </a:p>
        </p:txBody>
      </p:sp>
      <p:pic>
        <p:nvPicPr>
          <p:cNvPr id="5122" name="Picture 2">
            <a:extLst>
              <a:ext uri="{FF2B5EF4-FFF2-40B4-BE49-F238E27FC236}">
                <a16:creationId xmlns:a16="http://schemas.microsoft.com/office/drawing/2014/main" id="{96D55C41-DB61-DF11-6E67-EA643798E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699" y="1896583"/>
            <a:ext cx="3800475" cy="360045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5;g29620898929_1_74">
            <a:extLst>
              <a:ext uri="{FF2B5EF4-FFF2-40B4-BE49-F238E27FC236}">
                <a16:creationId xmlns:a16="http://schemas.microsoft.com/office/drawing/2014/main" id="{8FFFE1C2-3E78-CCDE-20A3-96D4E8B53BFB}"/>
              </a:ext>
            </a:extLst>
          </p:cNvPr>
          <p:cNvSpPr txBox="1"/>
          <p:nvPr/>
        </p:nvSpPr>
        <p:spPr>
          <a:xfrm>
            <a:off x="170121" y="1896583"/>
            <a:ext cx="8697433" cy="4497573"/>
          </a:xfrm>
          <a:prstGeom prst="rect">
            <a:avLst/>
          </a:prstGeom>
          <a:noFill/>
          <a:ln>
            <a:noFill/>
          </a:ln>
        </p:spPr>
        <p:txBody>
          <a:bodyPr spcFirstLastPara="1" wrap="square" lIns="97520" tIns="97520" rIns="97520" bIns="97520" anchor="t" anchorCtr="0">
            <a:noAutofit/>
          </a:bodyPr>
          <a:lstStyle>
            <a:defPPr>
              <a:defRPr lang="nl-NL"/>
            </a:defPPr>
            <a:lvl1pPr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1pPr>
            <a:lvl2pPr marL="457200" indent="-2286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2pPr>
            <a:lvl3pPr marL="914400" indent="-4572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3pPr>
            <a:lvl4pPr marL="1371600" indent="-6858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4pPr>
            <a:lvl5pPr marL="1828800" indent="-9144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5pPr>
            <a:lvl6pPr marL="22860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6pPr>
            <a:lvl7pPr marL="27432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7pPr>
            <a:lvl8pPr marL="32004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8pPr>
            <a:lvl9pPr marL="36576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9pPr>
          </a:lstStyle>
          <a:p>
            <a:pPr>
              <a:lnSpc>
                <a:spcPct val="108000"/>
              </a:lnSpc>
              <a:buClr>
                <a:schemeClr val="dk1"/>
              </a:buClr>
              <a:buSzPts val="1100"/>
            </a:pPr>
            <a:r>
              <a:rPr lang="nl" sz="1200" dirty="0">
                <a:solidFill>
                  <a:srgbClr val="0070C0"/>
                </a:solidFill>
                <a:latin typeface="Arial"/>
              </a:rPr>
              <a:t>Informele zorg en het omzien naar elkaar zijn belangrijke pijlers in het overheidsbeleid gericht op thuiswonende mensen met een kwetsbare gezondheid. Het is belangrijk dat zowel gevraagde als ongevraagde adviezen over voeding en levensstijl van informele zorgverleners consistent zijn en elkaar versterken.</a:t>
            </a:r>
            <a:endParaRPr lang="nl-NL" sz="1200" dirty="0">
              <a:solidFill>
                <a:srgbClr val="0070C0"/>
              </a:solidFill>
              <a:latin typeface="Arial"/>
            </a:endParaRPr>
          </a:p>
          <a:p>
            <a:pPr>
              <a:lnSpc>
                <a:spcPct val="108000"/>
              </a:lnSpc>
              <a:buClr>
                <a:schemeClr val="dk1"/>
              </a:buClr>
              <a:buSzPts val="1100"/>
            </a:pPr>
            <a:endParaRPr sz="1200" dirty="0">
              <a:solidFill>
                <a:srgbClr val="0070C0"/>
              </a:solidFill>
            </a:endParaRPr>
          </a:p>
          <a:p>
            <a:pPr>
              <a:lnSpc>
                <a:spcPct val="108000"/>
              </a:lnSpc>
              <a:buClr>
                <a:schemeClr val="dk1"/>
              </a:buClr>
              <a:buSzPts val="1100"/>
            </a:pPr>
            <a:r>
              <a:rPr lang="nl" sz="1200" dirty="0">
                <a:solidFill>
                  <a:srgbClr val="0070C0"/>
                </a:solidFill>
                <a:latin typeface="Arial"/>
              </a:rPr>
              <a:t>Bij </a:t>
            </a:r>
            <a:r>
              <a:rPr lang="nl" sz="1200" b="1" dirty="0">
                <a:solidFill>
                  <a:srgbClr val="0070C0"/>
                </a:solidFill>
                <a:latin typeface="Arial"/>
              </a:rPr>
              <a:t>bewustwording</a:t>
            </a:r>
            <a:r>
              <a:rPr lang="nl" sz="1200" dirty="0">
                <a:solidFill>
                  <a:srgbClr val="0070C0"/>
                </a:solidFill>
                <a:latin typeface="Arial"/>
              </a:rPr>
              <a:t> en </a:t>
            </a:r>
            <a:r>
              <a:rPr lang="nl" sz="1200" b="1" dirty="0">
                <a:solidFill>
                  <a:srgbClr val="0070C0"/>
                </a:solidFill>
                <a:latin typeface="Arial"/>
              </a:rPr>
              <a:t>vroegsignalering</a:t>
            </a:r>
            <a:r>
              <a:rPr lang="nl" sz="1200" dirty="0">
                <a:solidFill>
                  <a:srgbClr val="0070C0"/>
                </a:solidFill>
                <a:latin typeface="Arial"/>
              </a:rPr>
              <a:t> van ondervoeding is de inzet van informele zorg nodig. </a:t>
            </a:r>
            <a:endParaRPr sz="1200" dirty="0">
              <a:solidFill>
                <a:srgbClr val="0070C0"/>
              </a:solidFill>
              <a:latin typeface="Arial"/>
            </a:endParaRPr>
          </a:p>
          <a:p>
            <a:pPr>
              <a:lnSpc>
                <a:spcPct val="108000"/>
              </a:lnSpc>
              <a:buClr>
                <a:schemeClr val="dk1"/>
              </a:buClr>
              <a:buSzPts val="1100"/>
            </a:pPr>
            <a:endParaRPr sz="1200" dirty="0">
              <a:solidFill>
                <a:srgbClr val="0070C0"/>
              </a:solidFill>
            </a:endParaRPr>
          </a:p>
          <a:p>
            <a:pPr>
              <a:lnSpc>
                <a:spcPct val="108000"/>
              </a:lnSpc>
              <a:buClr>
                <a:schemeClr val="dk1"/>
              </a:buClr>
              <a:buSzPts val="1100"/>
            </a:pPr>
            <a:r>
              <a:rPr lang="nl" sz="1200" b="1" i="1" dirty="0">
                <a:solidFill>
                  <a:srgbClr val="0070C0"/>
                </a:solidFill>
                <a:latin typeface="Arial"/>
              </a:rPr>
              <a:t>Aanbevelingen gericht op informele zorg</a:t>
            </a:r>
            <a:endParaRPr sz="1200" b="1" i="1">
              <a:solidFill>
                <a:srgbClr val="0070C0"/>
              </a:solidFill>
              <a:latin typeface="Arial"/>
            </a:endParaRPr>
          </a:p>
          <a:p>
            <a:pPr>
              <a:lnSpc>
                <a:spcPct val="108000"/>
              </a:lnSpc>
              <a:buClr>
                <a:schemeClr val="dk1"/>
              </a:buClr>
              <a:buSzPts val="1100"/>
            </a:pPr>
            <a:r>
              <a:rPr lang="nl" sz="1200" dirty="0">
                <a:solidFill>
                  <a:srgbClr val="0070C0"/>
                </a:solidFill>
                <a:latin typeface="Arial"/>
              </a:rPr>
              <a:t>Organiseer activiteiten voor naasten, vrijwilligers en professionals om de bewustwording en kennis over ondervoeding te vergroten. Ondersteun daarnaast bij de ontwikkeling van signaleringsvaardigheden. </a:t>
            </a:r>
            <a:endParaRPr lang="nl" sz="1200">
              <a:solidFill>
                <a:srgbClr val="0070C0"/>
              </a:solidFill>
              <a:latin typeface="Arial"/>
            </a:endParaRPr>
          </a:p>
          <a:p>
            <a:pPr>
              <a:lnSpc>
                <a:spcPct val="108000"/>
              </a:lnSpc>
              <a:buClr>
                <a:schemeClr val="dk1"/>
              </a:buClr>
              <a:buSzPts val="1100"/>
            </a:pPr>
            <a:br>
              <a:rPr lang="nl" sz="1200" dirty="0">
                <a:solidFill>
                  <a:srgbClr val="0070C0"/>
                </a:solidFill>
              </a:rPr>
            </a:br>
            <a:r>
              <a:rPr lang="nl" sz="1200" b="1" i="1" dirty="0">
                <a:solidFill>
                  <a:srgbClr val="0070C0"/>
                </a:solidFill>
                <a:latin typeface="Arial"/>
              </a:rPr>
              <a:t>Maak gebruik van de volgende onderdelen in de toolbox:</a:t>
            </a:r>
            <a:endParaRPr sz="1200" b="1" i="1">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3">
                  <a:extLst>
                    <a:ext uri="{A12FA001-AC4F-418D-AE19-62706E023703}">
                      <ahyp:hlinkClr xmlns:ahyp="http://schemas.microsoft.com/office/drawing/2018/hyperlinkcolor" val="tx"/>
                    </a:ext>
                  </a:extLst>
                </a:hlinkClick>
              </a:rPr>
              <a:t>website</a:t>
            </a:r>
            <a:r>
              <a:rPr lang="nl" sz="1200" dirty="0">
                <a:solidFill>
                  <a:srgbClr val="0070C0"/>
                </a:solidFill>
                <a:latin typeface="Arial"/>
              </a:rPr>
              <a:t> ‘Goed Gevoed Ouder Worden’ inclusief de </a:t>
            </a:r>
            <a:r>
              <a:rPr lang="nl" sz="1200" u="sng" dirty="0">
                <a:solidFill>
                  <a:srgbClr val="0070C0"/>
                </a:solidFill>
                <a:latin typeface="Arial"/>
                <a:hlinkClick r:id="rId4">
                  <a:extLst>
                    <a:ext uri="{A12FA001-AC4F-418D-AE19-62706E023703}">
                      <ahyp:hlinkClr xmlns:ahyp="http://schemas.microsoft.com/office/drawing/2018/hyperlinkcolor" val="tx"/>
                    </a:ext>
                  </a:extLst>
                </a:hlinkClick>
              </a:rPr>
              <a:t>(zelf)testen</a:t>
            </a:r>
            <a:r>
              <a:rPr lang="nl" sz="1200" dirty="0">
                <a:solidFill>
                  <a:srgbClr val="0070C0"/>
                </a:solidFill>
                <a:latin typeface="Arial"/>
              </a:rPr>
              <a:t>. </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5">
                  <a:extLst>
                    <a:ext uri="{A12FA001-AC4F-418D-AE19-62706E023703}">
                      <ahyp:hlinkClr xmlns:ahyp="http://schemas.microsoft.com/office/drawing/2018/hyperlinkcolor" val="tx"/>
                    </a:ext>
                  </a:extLst>
                </a:hlinkClick>
              </a:rPr>
              <a:t>communicatie-uitingen</a:t>
            </a:r>
            <a:r>
              <a:rPr lang="nl" sz="1200" dirty="0">
                <a:solidFill>
                  <a:srgbClr val="0070C0"/>
                </a:solidFill>
                <a:latin typeface="Arial"/>
              </a:rPr>
              <a:t> in de bewustwordingsactie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6">
                  <a:extLst>
                    <a:ext uri="{A12FA001-AC4F-418D-AE19-62706E023703}">
                      <ahyp:hlinkClr xmlns:ahyp="http://schemas.microsoft.com/office/drawing/2018/hyperlinkcolor" val="tx"/>
                    </a:ext>
                  </a:extLst>
                </a:hlinkClick>
              </a:rPr>
              <a:t>brochure</a:t>
            </a:r>
            <a:r>
              <a:rPr lang="nl" sz="1200" dirty="0">
                <a:solidFill>
                  <a:srgbClr val="0070C0"/>
                </a:solidFill>
                <a:latin typeface="Arial"/>
              </a:rPr>
              <a:t>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Organiseer voorlichtingsactiviteiten en maak hierbij gebruik van de </a:t>
            </a:r>
            <a:r>
              <a:rPr lang="nl" sz="1200" u="sng" dirty="0">
                <a:solidFill>
                  <a:srgbClr val="0070C0"/>
                </a:solidFill>
                <a:latin typeface="Arial"/>
                <a:hlinkClick r:id="rId7">
                  <a:extLst>
                    <a:ext uri="{A12FA001-AC4F-418D-AE19-62706E023703}">
                      <ahyp:hlinkClr xmlns:ahyp="http://schemas.microsoft.com/office/drawing/2018/hyperlinkcolor" val="tx"/>
                    </a:ext>
                  </a:extLst>
                </a:hlinkClick>
              </a:rPr>
              <a:t>expertgroep Diëtisten Goed Gevoed Ouder Worden</a:t>
            </a:r>
            <a:r>
              <a:rPr lang="nl" sz="1200" dirty="0">
                <a:solidFill>
                  <a:srgbClr val="0070C0"/>
                </a:solidFill>
                <a:latin typeface="Arial"/>
              </a:rPr>
              <a:t> van het Kenniscentrum Ondervoeding</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Gebruik de </a:t>
            </a:r>
            <a:r>
              <a:rPr lang="nl" sz="1200" u="sng" dirty="0">
                <a:solidFill>
                  <a:srgbClr val="0070C0"/>
                </a:solidFill>
                <a:latin typeface="Arial"/>
                <a:hlinkClick r:id="rId8">
                  <a:extLst>
                    <a:ext uri="{A12FA001-AC4F-418D-AE19-62706E023703}">
                      <ahyp:hlinkClr xmlns:ahyp="http://schemas.microsoft.com/office/drawing/2018/hyperlinkcolor" val="tx"/>
                    </a:ext>
                  </a:extLst>
                </a:hlinkClick>
              </a:rPr>
              <a:t>Signaleringskaart</a:t>
            </a:r>
            <a:r>
              <a:rPr lang="nl" sz="1200" dirty="0">
                <a:solidFill>
                  <a:srgbClr val="0070C0"/>
                </a:solidFill>
                <a:latin typeface="Arial"/>
              </a:rPr>
              <a:t> Goed Gevoed Ouder Worden - Voorkom ondervoeding herken de signalen</a:t>
            </a:r>
            <a:endParaRPr sz="1200" dirty="0">
              <a:solidFill>
                <a:srgbClr val="0070C0"/>
              </a:solidFill>
              <a:latin typeface="Arial"/>
            </a:endParaRPr>
          </a:p>
          <a:p>
            <a:endParaRPr sz="1280" dirty="0">
              <a:solidFill>
                <a:srgbClr val="135A80"/>
              </a:solidFill>
            </a:endParaRPr>
          </a:p>
        </p:txBody>
      </p:sp>
    </p:spTree>
    <p:extLst>
      <p:ext uri="{BB962C8B-B14F-4D97-AF65-F5344CB8AC3E}">
        <p14:creationId xmlns:p14="http://schemas.microsoft.com/office/powerpoint/2010/main" val="40455323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dirty="0"/>
              <a:t>Domein: sociaal domein</a:t>
            </a:r>
            <a:endParaRPr lang="nl-NL" dirty="0"/>
          </a:p>
        </p:txBody>
      </p:sp>
      <p:sp>
        <p:nvSpPr>
          <p:cNvPr id="2" name="Google Shape;103;g29620898929_1_81">
            <a:extLst>
              <a:ext uri="{FF2B5EF4-FFF2-40B4-BE49-F238E27FC236}">
                <a16:creationId xmlns:a16="http://schemas.microsoft.com/office/drawing/2014/main" id="{D5756D4A-CD45-1310-FE41-2CBC0BA8E377}"/>
              </a:ext>
            </a:extLst>
          </p:cNvPr>
          <p:cNvSpPr txBox="1"/>
          <p:nvPr/>
        </p:nvSpPr>
        <p:spPr>
          <a:xfrm>
            <a:off x="255182" y="1446028"/>
            <a:ext cx="8963464" cy="5099428"/>
          </a:xfrm>
          <a:prstGeom prst="rect">
            <a:avLst/>
          </a:prstGeom>
          <a:noFill/>
          <a:ln>
            <a:noFill/>
          </a:ln>
        </p:spPr>
        <p:txBody>
          <a:bodyPr spcFirstLastPara="1" wrap="square" lIns="97520" tIns="97520" rIns="97520" bIns="97520" anchor="t" anchorCtr="0">
            <a:noAutofit/>
          </a:bodyPr>
          <a:lstStyle>
            <a:defPPr>
              <a:defRPr lang="nl-NL"/>
            </a:defPPr>
            <a:lvl1pPr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1pPr>
            <a:lvl2pPr marL="457200" indent="-2286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2pPr>
            <a:lvl3pPr marL="914400" indent="-4572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3pPr>
            <a:lvl4pPr marL="1371600" indent="-6858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4pPr>
            <a:lvl5pPr marL="1828800" indent="-9144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5pPr>
            <a:lvl6pPr marL="22860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6pPr>
            <a:lvl7pPr marL="27432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7pPr>
            <a:lvl8pPr marL="32004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8pPr>
            <a:lvl9pPr marL="36576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9pPr>
          </a:lstStyle>
          <a:p>
            <a:pPr>
              <a:lnSpc>
                <a:spcPct val="108000"/>
              </a:lnSpc>
              <a:buClr>
                <a:schemeClr val="dk1"/>
              </a:buClr>
              <a:buSzPts val="1100"/>
            </a:pPr>
            <a:r>
              <a:rPr lang="nl" sz="1200" dirty="0">
                <a:solidFill>
                  <a:srgbClr val="0070C0"/>
                </a:solidFill>
                <a:latin typeface="Arial"/>
              </a:rPr>
              <a:t>Ondervoeding ontwikkelt zich vaak geleidelijk en is soms pas merkbaar nadat de gezondheid van een oudere aanzienlijk is verslechterd. Dankzij de betrokkenheid van professionals in het sociale domein in een vroeg stadium, bijvoorbeeld bij mobiliteitsproblemen of huishoudelijke ondersteuning, kunnen ze deze veranderingen op tijd signaleren. Ze hebben regelmatig contact met ouderen, vaak zelfs voordat zorgprofessionals in de eerstelijnszorg betrokken zijn.</a:t>
            </a:r>
            <a:endParaRPr lang="nl-NL" sz="1200" dirty="0">
              <a:solidFill>
                <a:srgbClr val="0070C0"/>
              </a:solidFill>
              <a:latin typeface="Arial"/>
            </a:endParaRPr>
          </a:p>
          <a:p>
            <a:pPr>
              <a:lnSpc>
                <a:spcPct val="108000"/>
              </a:lnSpc>
              <a:buClr>
                <a:schemeClr val="dk1"/>
              </a:buClr>
              <a:buSzPts val="1100"/>
            </a:pPr>
            <a:br>
              <a:rPr lang="nl" sz="1200" dirty="0">
                <a:solidFill>
                  <a:srgbClr val="0070C0"/>
                </a:solidFill>
              </a:rPr>
            </a:br>
            <a:r>
              <a:rPr lang="nl" sz="1200" dirty="0">
                <a:solidFill>
                  <a:srgbClr val="0070C0"/>
                </a:solidFill>
                <a:latin typeface="Arial"/>
              </a:rPr>
              <a:t>In de stappen </a:t>
            </a:r>
            <a:r>
              <a:rPr lang="nl" sz="1200" b="1" dirty="0">
                <a:solidFill>
                  <a:srgbClr val="0070C0"/>
                </a:solidFill>
                <a:latin typeface="Arial"/>
              </a:rPr>
              <a:t>bewustwording</a:t>
            </a:r>
            <a:r>
              <a:rPr lang="nl" sz="1200" dirty="0">
                <a:solidFill>
                  <a:srgbClr val="0070C0"/>
                </a:solidFill>
                <a:latin typeface="Arial"/>
              </a:rPr>
              <a:t> en </a:t>
            </a:r>
            <a:r>
              <a:rPr lang="nl" sz="1200" b="1" dirty="0">
                <a:solidFill>
                  <a:srgbClr val="0070C0"/>
                </a:solidFill>
                <a:latin typeface="Arial"/>
              </a:rPr>
              <a:t>vroegsignalering</a:t>
            </a:r>
            <a:r>
              <a:rPr lang="nl" sz="1200" dirty="0">
                <a:solidFill>
                  <a:srgbClr val="0070C0"/>
                </a:solidFill>
                <a:latin typeface="Arial"/>
              </a:rPr>
              <a:t> is inzet van het sociaal domein van groot belang voor het voorkomen of tijdig herkennen van ondervoeding.</a:t>
            </a:r>
            <a:endParaRPr sz="1200" dirty="0">
              <a:solidFill>
                <a:srgbClr val="0070C0"/>
              </a:solidFill>
              <a:latin typeface="Arial"/>
            </a:endParaRPr>
          </a:p>
          <a:p>
            <a:pPr>
              <a:lnSpc>
                <a:spcPct val="108000"/>
              </a:lnSpc>
              <a:buClr>
                <a:schemeClr val="dk1"/>
              </a:buClr>
              <a:buSzPts val="1100"/>
            </a:pPr>
            <a:endParaRPr sz="1200" dirty="0">
              <a:solidFill>
                <a:srgbClr val="0070C0"/>
              </a:solidFill>
            </a:endParaRPr>
          </a:p>
          <a:p>
            <a:pPr>
              <a:lnSpc>
                <a:spcPct val="108000"/>
              </a:lnSpc>
              <a:buClr>
                <a:schemeClr val="dk1"/>
              </a:buClr>
              <a:buSzPts val="1100"/>
            </a:pPr>
            <a:r>
              <a:rPr lang="nl" sz="1200" b="1" i="1" dirty="0">
                <a:solidFill>
                  <a:srgbClr val="0070C0"/>
                </a:solidFill>
                <a:latin typeface="Arial"/>
              </a:rPr>
              <a:t>Aanbevelingen gericht op sociaal domein</a:t>
            </a:r>
            <a:endParaRPr sz="1200" b="1" i="1">
              <a:solidFill>
                <a:srgbClr val="0070C0"/>
              </a:solidFill>
              <a:latin typeface="Arial"/>
            </a:endParaRPr>
          </a:p>
          <a:p>
            <a:pPr>
              <a:lnSpc>
                <a:spcPct val="108000"/>
              </a:lnSpc>
              <a:buClr>
                <a:schemeClr val="dk1"/>
              </a:buClr>
              <a:buSzPts val="1100"/>
            </a:pPr>
            <a:r>
              <a:rPr lang="nl" sz="1200" dirty="0">
                <a:solidFill>
                  <a:srgbClr val="0070C0"/>
                </a:solidFill>
                <a:latin typeface="Arial"/>
              </a:rPr>
              <a:t>Vergroot de bewustwording, kennis over ondervoeding en de signaleringsvaardigheden van professionals in het sociaal domein zodat (het risico op) ondervoeding vroegtijdig wordt herkend.</a:t>
            </a:r>
          </a:p>
          <a:p>
            <a:pPr>
              <a:lnSpc>
                <a:spcPct val="108000"/>
              </a:lnSpc>
              <a:buClr>
                <a:schemeClr val="dk1"/>
              </a:buClr>
              <a:buSzPts val="1100"/>
            </a:pPr>
            <a:r>
              <a:rPr lang="nl" sz="1200" dirty="0">
                <a:solidFill>
                  <a:srgbClr val="0070C0"/>
                </a:solidFill>
                <a:latin typeface="Arial"/>
              </a:rPr>
              <a:t> </a:t>
            </a:r>
            <a:br>
              <a:rPr lang="nl" sz="1200" dirty="0">
                <a:solidFill>
                  <a:srgbClr val="0070C0"/>
                </a:solidFill>
              </a:rPr>
            </a:br>
            <a:r>
              <a:rPr lang="nl" sz="1200" b="1" i="1" dirty="0">
                <a:solidFill>
                  <a:srgbClr val="0070C0"/>
                </a:solidFill>
                <a:latin typeface="Arial"/>
              </a:rPr>
              <a:t>Maak gebruik van de volgende onderdelen in de toolbox:</a:t>
            </a:r>
            <a:endParaRPr sz="1200" b="1" i="1">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2">
                  <a:extLst>
                    <a:ext uri="{A12FA001-AC4F-418D-AE19-62706E023703}">
                      <ahyp:hlinkClr xmlns:ahyp="http://schemas.microsoft.com/office/drawing/2018/hyperlinkcolor" val="tx"/>
                    </a:ext>
                  </a:extLst>
                </a:hlinkClick>
              </a:rPr>
              <a:t>communicatie-uitingen</a:t>
            </a:r>
            <a:r>
              <a:rPr lang="nl" sz="1200" dirty="0">
                <a:solidFill>
                  <a:srgbClr val="0070C0"/>
                </a:solidFill>
                <a:latin typeface="Arial"/>
              </a:rPr>
              <a:t> in de bewustwordingsactie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3">
                  <a:extLst>
                    <a:ext uri="{A12FA001-AC4F-418D-AE19-62706E023703}">
                      <ahyp:hlinkClr xmlns:ahyp="http://schemas.microsoft.com/office/drawing/2018/hyperlinkcolor" val="tx"/>
                    </a:ext>
                  </a:extLst>
                </a:hlinkClick>
              </a:rPr>
              <a:t>factsheet</a:t>
            </a:r>
            <a:r>
              <a:rPr lang="nl" sz="1200" dirty="0">
                <a:solidFill>
                  <a:srgbClr val="0070C0"/>
                </a:solidFill>
                <a:latin typeface="Arial"/>
              </a:rPr>
              <a:t> over het voorkomen, herkennen en behandelen van ondervoeding o.a. ontwikkelt voor professionals werkzaam in het sociaal domein </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Het </a:t>
            </a:r>
            <a:r>
              <a:rPr lang="nl" sz="1200" u="sng" dirty="0">
                <a:solidFill>
                  <a:srgbClr val="0070C0"/>
                </a:solidFill>
                <a:latin typeface="Arial"/>
                <a:hlinkClick r:id="rId4">
                  <a:extLst>
                    <a:ext uri="{A12FA001-AC4F-418D-AE19-62706E023703}">
                      <ahyp:hlinkClr xmlns:ahyp="http://schemas.microsoft.com/office/drawing/2018/hyperlinkcolor" val="tx"/>
                    </a:ext>
                  </a:extLst>
                </a:hlinkClick>
              </a:rPr>
              <a:t>artikel</a:t>
            </a:r>
            <a:r>
              <a:rPr lang="nl" sz="1200" dirty="0">
                <a:solidFill>
                  <a:srgbClr val="0070C0"/>
                </a:solidFill>
                <a:latin typeface="Arial"/>
                <a:hlinkClick r:id="rId4">
                  <a:extLst>
                    <a:ext uri="{A12FA001-AC4F-418D-AE19-62706E023703}">
                      <ahyp:hlinkClr xmlns:ahyp="http://schemas.microsoft.com/office/drawing/2018/hyperlinkcolor" val="tx"/>
                    </a:ext>
                  </a:extLst>
                </a:hlinkClick>
              </a:rPr>
              <a:t> </a:t>
            </a:r>
            <a:r>
              <a:rPr lang="nl" sz="1200" dirty="0">
                <a:solidFill>
                  <a:srgbClr val="0070C0"/>
                </a:solidFill>
                <a:latin typeface="Arial"/>
              </a:rPr>
              <a:t>WMO Doen ‘Goed gevoed ouder worden: Niet voor iedereen vanzelfsprekend’</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5">
                  <a:extLst>
                    <a:ext uri="{A12FA001-AC4F-418D-AE19-62706E023703}">
                      <ahyp:hlinkClr xmlns:ahyp="http://schemas.microsoft.com/office/drawing/2018/hyperlinkcolor" val="tx"/>
                    </a:ext>
                  </a:extLst>
                </a:hlinkClick>
              </a:rPr>
              <a:t>website</a:t>
            </a:r>
            <a:r>
              <a:rPr lang="nl" sz="1200" dirty="0">
                <a:solidFill>
                  <a:srgbClr val="0070C0"/>
                </a:solidFill>
                <a:latin typeface="Arial"/>
              </a:rPr>
              <a:t> ‘Goed Gevoed Ouder Worden’ inclusief de </a:t>
            </a:r>
            <a:r>
              <a:rPr lang="nl" sz="1200" u="sng" dirty="0">
                <a:solidFill>
                  <a:srgbClr val="0070C0"/>
                </a:solidFill>
                <a:latin typeface="Arial"/>
                <a:hlinkClick r:id="rId6">
                  <a:extLst>
                    <a:ext uri="{A12FA001-AC4F-418D-AE19-62706E023703}">
                      <ahyp:hlinkClr xmlns:ahyp="http://schemas.microsoft.com/office/drawing/2018/hyperlinkcolor" val="tx"/>
                    </a:ext>
                  </a:extLst>
                </a:hlinkClick>
              </a:rPr>
              <a:t>(zelf)testen</a:t>
            </a:r>
            <a:r>
              <a:rPr lang="nl" sz="1200" dirty="0">
                <a:solidFill>
                  <a:srgbClr val="0070C0"/>
                </a:solidFill>
                <a:latin typeface="Arial"/>
              </a:rPr>
              <a:t>. </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7">
                  <a:extLst>
                    <a:ext uri="{A12FA001-AC4F-418D-AE19-62706E023703}">
                      <ahyp:hlinkClr xmlns:ahyp="http://schemas.microsoft.com/office/drawing/2018/hyperlinkcolor" val="tx"/>
                    </a:ext>
                  </a:extLst>
                </a:hlinkClick>
              </a:rPr>
              <a:t>brochure</a:t>
            </a:r>
            <a:r>
              <a:rPr lang="nl" sz="1200" dirty="0">
                <a:solidFill>
                  <a:srgbClr val="0070C0"/>
                </a:solidFill>
                <a:latin typeface="Arial"/>
              </a:rPr>
              <a:t> ‘Goed Gevoed Ouder Worden’</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De </a:t>
            </a:r>
            <a:r>
              <a:rPr lang="nl" sz="1200" u="sng" dirty="0">
                <a:solidFill>
                  <a:srgbClr val="0070C0"/>
                </a:solidFill>
                <a:latin typeface="Arial"/>
                <a:hlinkClick r:id="rId8">
                  <a:extLst>
                    <a:ext uri="{A12FA001-AC4F-418D-AE19-62706E023703}">
                      <ahyp:hlinkClr xmlns:ahyp="http://schemas.microsoft.com/office/drawing/2018/hyperlinkcolor" val="tx"/>
                    </a:ext>
                  </a:extLst>
                </a:hlinkClick>
              </a:rPr>
              <a:t>Signaleringskaart</a:t>
            </a:r>
            <a:r>
              <a:rPr lang="nl" sz="1200" dirty="0">
                <a:solidFill>
                  <a:srgbClr val="0070C0"/>
                </a:solidFill>
                <a:latin typeface="Arial"/>
              </a:rPr>
              <a:t> Goed Gevoed Ouder Worden - Voorkom ondervoeding herken de signalen </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Organiseer scholingen voor professionals werkzaam in het sociaal domein om kennis over ondervoeding te vergroten. Maak gebruik van de </a:t>
            </a:r>
            <a:r>
              <a:rPr lang="nl" sz="1200" u="sng" dirty="0">
                <a:solidFill>
                  <a:srgbClr val="0070C0"/>
                </a:solidFill>
                <a:latin typeface="Arial"/>
                <a:hlinkClick r:id="rId9">
                  <a:extLst>
                    <a:ext uri="{A12FA001-AC4F-418D-AE19-62706E023703}">
                      <ahyp:hlinkClr xmlns:ahyp="http://schemas.microsoft.com/office/drawing/2018/hyperlinkcolor" val="tx"/>
                    </a:ext>
                  </a:extLst>
                </a:hlinkClick>
              </a:rPr>
              <a:t>expertgroep Diëtisten Goed Gevoed Ouder Worden</a:t>
            </a:r>
            <a:r>
              <a:rPr lang="nl" sz="1200" dirty="0">
                <a:solidFill>
                  <a:srgbClr val="0070C0"/>
                </a:solidFill>
                <a:latin typeface="Arial"/>
              </a:rPr>
              <a:t> van het Kenniscentrum Ondervoeding</a:t>
            </a:r>
            <a:endParaRPr sz="1200" dirty="0">
              <a:solidFill>
                <a:srgbClr val="0070C0"/>
              </a:solidFill>
              <a:latin typeface="Arial"/>
            </a:endParaRPr>
          </a:p>
          <a:p>
            <a:pPr marL="487680" indent="-325120">
              <a:lnSpc>
                <a:spcPct val="108000"/>
              </a:lnSpc>
              <a:buClr>
                <a:srgbClr val="135A80"/>
              </a:buClr>
              <a:buSzPts val="1200"/>
              <a:buFont typeface="Arial"/>
              <a:buChar char="●"/>
            </a:pPr>
            <a:r>
              <a:rPr lang="nl" sz="1200" dirty="0">
                <a:solidFill>
                  <a:srgbClr val="0070C0"/>
                </a:solidFill>
                <a:latin typeface="Arial"/>
              </a:rPr>
              <a:t>Een lokaal overzicht van buurtrestaurants, maaltijdservices, boodschappenservice of andere lokale initiatieven die bijdragen aan het ondersteunen van een gezond voedingspatroon voor ouderen. </a:t>
            </a:r>
            <a:r>
              <a:rPr lang="nl" sz="1200" dirty="0">
                <a:solidFill>
                  <a:srgbClr val="135A80"/>
                </a:solidFill>
                <a:latin typeface="Arial"/>
              </a:rPr>
              <a:t> </a:t>
            </a:r>
            <a:endParaRPr sz="1200" dirty="0">
              <a:solidFill>
                <a:srgbClr val="135A80"/>
              </a:solidFill>
              <a:latin typeface="Arial"/>
            </a:endParaRPr>
          </a:p>
          <a:p>
            <a:endParaRPr sz="1280" dirty="0">
              <a:solidFill>
                <a:srgbClr val="135A80"/>
              </a:solidFill>
            </a:endParaRPr>
          </a:p>
        </p:txBody>
      </p:sp>
      <p:pic>
        <p:nvPicPr>
          <p:cNvPr id="6146" name="Picture 2">
            <a:extLst>
              <a:ext uri="{FF2B5EF4-FFF2-40B4-BE49-F238E27FC236}">
                <a16:creationId xmlns:a16="http://schemas.microsoft.com/office/drawing/2014/main" id="{B30728B4-C56F-767F-ACA0-C0DC29BBB4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5233" y="1811522"/>
            <a:ext cx="3800475"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525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dirty="0"/>
              <a:t>Domein: zorg domein</a:t>
            </a:r>
            <a:endParaRPr lang="nl-NL" dirty="0"/>
          </a:p>
        </p:txBody>
      </p:sp>
      <p:pic>
        <p:nvPicPr>
          <p:cNvPr id="7170" name="Picture 2">
            <a:extLst>
              <a:ext uri="{FF2B5EF4-FFF2-40B4-BE49-F238E27FC236}">
                <a16:creationId xmlns:a16="http://schemas.microsoft.com/office/drawing/2014/main" id="{1FBA69F9-E102-A4FA-7766-37282B385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735" y="2034851"/>
            <a:ext cx="3305175"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11;g296462bed08_0_0">
            <a:extLst>
              <a:ext uri="{FF2B5EF4-FFF2-40B4-BE49-F238E27FC236}">
                <a16:creationId xmlns:a16="http://schemas.microsoft.com/office/drawing/2014/main" id="{87A0D76E-2793-E95A-161B-CB55C03D5C15}"/>
              </a:ext>
            </a:extLst>
          </p:cNvPr>
          <p:cNvSpPr txBox="1"/>
          <p:nvPr/>
        </p:nvSpPr>
        <p:spPr>
          <a:xfrm>
            <a:off x="410311" y="1249212"/>
            <a:ext cx="8642424" cy="5524813"/>
          </a:xfrm>
          <a:prstGeom prst="rect">
            <a:avLst/>
          </a:prstGeom>
          <a:noFill/>
          <a:ln>
            <a:noFill/>
          </a:ln>
        </p:spPr>
        <p:txBody>
          <a:bodyPr spcFirstLastPara="1" wrap="square" lIns="97520" tIns="97520" rIns="97520" bIns="97520" anchor="t" anchorCtr="0">
            <a:noAutofit/>
          </a:bodyPr>
          <a:lstStyle>
            <a:defPPr>
              <a:defRPr lang="nl-NL"/>
            </a:defPPr>
            <a:lvl1pPr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1pPr>
            <a:lvl2pPr marL="457200" indent="-2286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2pPr>
            <a:lvl3pPr marL="914400" indent="-4572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3pPr>
            <a:lvl4pPr marL="1371600" indent="-6858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4pPr>
            <a:lvl5pPr marL="1828800" indent="-9144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5pPr>
            <a:lvl6pPr marL="22860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6pPr>
            <a:lvl7pPr marL="27432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7pPr>
            <a:lvl8pPr marL="32004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8pPr>
            <a:lvl9pPr marL="36576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9pPr>
          </a:lstStyle>
          <a:p>
            <a:pPr>
              <a:lnSpc>
                <a:spcPct val="108000"/>
              </a:lnSpc>
              <a:buClr>
                <a:schemeClr val="dk1"/>
              </a:buClr>
              <a:buSzPts val="1100"/>
            </a:pPr>
            <a:r>
              <a:rPr lang="nl" sz="1200" dirty="0">
                <a:solidFill>
                  <a:srgbClr val="0070C0"/>
                </a:solidFill>
                <a:latin typeface="Arial"/>
              </a:rPr>
              <a:t>Ondervoeding gaat onder andere gepaard met ongewenst gewichtsverlies, verlies aan spiermassa, een daling van de weerstand en een verhoogde kans op complicaties. Ondervoeding is geassocieerd met functieverlies dat kan leiden tot een vermindering van zelfredzaamheid en kan zorgen voor een verhoogd valrisico. </a:t>
            </a:r>
            <a:endParaRPr lang="nl-NL" sz="1200" dirty="0">
              <a:solidFill>
                <a:srgbClr val="0070C0"/>
              </a:solidFill>
              <a:latin typeface="Arial"/>
            </a:endParaRPr>
          </a:p>
          <a:p>
            <a:pPr>
              <a:lnSpc>
                <a:spcPct val="108000"/>
              </a:lnSpc>
              <a:buClr>
                <a:schemeClr val="dk1"/>
              </a:buClr>
              <a:buSzPts val="1100"/>
            </a:pPr>
            <a:endParaRPr sz="1200" dirty="0">
              <a:solidFill>
                <a:srgbClr val="0070C0"/>
              </a:solidFill>
            </a:endParaRPr>
          </a:p>
          <a:p>
            <a:pPr>
              <a:lnSpc>
                <a:spcPct val="108000"/>
              </a:lnSpc>
              <a:buClr>
                <a:schemeClr val="dk1"/>
              </a:buClr>
              <a:buSzPts val="1100"/>
            </a:pPr>
            <a:r>
              <a:rPr lang="nl" sz="1200" dirty="0">
                <a:solidFill>
                  <a:srgbClr val="0070C0"/>
                </a:solidFill>
                <a:latin typeface="Arial"/>
              </a:rPr>
              <a:t>De behandeling is altijd multi-/interdisciplinair: een goede samenwerking is dus essentieel. Zorgprofessionals stellen altijd in samenspraak met de patiënt (</a:t>
            </a:r>
            <a:r>
              <a:rPr lang="nl" sz="1200" u="sng" dirty="0">
                <a:solidFill>
                  <a:srgbClr val="0070C0"/>
                </a:solidFill>
                <a:latin typeface="Arial"/>
                <a:hlinkClick r:id="rId3">
                  <a:extLst>
                    <a:ext uri="{A12FA001-AC4F-418D-AE19-62706E023703}">
                      <ahyp:hlinkClr xmlns:ahyp="http://schemas.microsoft.com/office/drawing/2018/hyperlinkcolor" val="tx"/>
                    </a:ext>
                  </a:extLst>
                </a:hlinkClick>
              </a:rPr>
              <a:t>Samen Beslissen</a:t>
            </a:r>
            <a:r>
              <a:rPr lang="nl" sz="1200" u="sng" dirty="0">
                <a:solidFill>
                  <a:srgbClr val="0070C0"/>
                </a:solidFill>
                <a:latin typeface="Arial"/>
              </a:rPr>
              <a:t>)</a:t>
            </a:r>
            <a:r>
              <a:rPr lang="nl" sz="1200" dirty="0">
                <a:solidFill>
                  <a:srgbClr val="0070C0"/>
                </a:solidFill>
                <a:latin typeface="Arial"/>
              </a:rPr>
              <a:t> en eventueel met de informele zorg het beleid vast. Zij houden daarbij rekening met de specifieke omstandigheden van de ondervoede oudere.</a:t>
            </a:r>
          </a:p>
          <a:p>
            <a:pPr>
              <a:lnSpc>
                <a:spcPct val="108000"/>
              </a:lnSpc>
              <a:buClr>
                <a:schemeClr val="dk1"/>
              </a:buClr>
              <a:buSzPts val="1100"/>
            </a:pPr>
            <a:endParaRPr lang="nl" sz="1200" b="1" dirty="0">
              <a:solidFill>
                <a:srgbClr val="0070C0"/>
              </a:solidFill>
            </a:endParaRPr>
          </a:p>
          <a:p>
            <a:pPr>
              <a:lnSpc>
                <a:spcPct val="108000"/>
              </a:lnSpc>
              <a:buClr>
                <a:schemeClr val="dk1"/>
              </a:buClr>
              <a:buSzPts val="1100"/>
            </a:pPr>
            <a:r>
              <a:rPr lang="nl-NL" sz="1200" b="1" i="1" dirty="0">
                <a:solidFill>
                  <a:srgbClr val="0070C0"/>
                </a:solidFill>
                <a:latin typeface="Arial"/>
              </a:rPr>
              <a:t>Aanbevelingen gericht op zorg domein</a:t>
            </a:r>
          </a:p>
          <a:p>
            <a:pPr>
              <a:lnSpc>
                <a:spcPct val="108000"/>
              </a:lnSpc>
              <a:buClr>
                <a:schemeClr val="dk1"/>
              </a:buClr>
              <a:buSzPts val="1100"/>
            </a:pPr>
            <a:r>
              <a:rPr lang="nl-NL" sz="1200" dirty="0">
                <a:solidFill>
                  <a:srgbClr val="0070C0"/>
                </a:solidFill>
                <a:latin typeface="Arial"/>
              </a:rPr>
              <a:t>Vergroot de bewustwording, kennis over ondervoeding en de signaleringsvaardigheden van professionals in het zorg domein zodat (het risico op) ondervoeding vroegtijdig wordt herkend en zo snel mogelijk de juiste behandeling kan worden ingezet. </a:t>
            </a:r>
          </a:p>
          <a:p>
            <a:pPr>
              <a:lnSpc>
                <a:spcPct val="108000"/>
              </a:lnSpc>
              <a:buClr>
                <a:schemeClr val="dk1"/>
              </a:buClr>
              <a:buSzPts val="1100"/>
            </a:pPr>
            <a:r>
              <a:rPr lang="nl-NL" sz="1200" dirty="0">
                <a:solidFill>
                  <a:srgbClr val="0070C0"/>
                </a:solidFill>
                <a:latin typeface="Arial"/>
              </a:rPr>
              <a:t> </a:t>
            </a:r>
            <a:br>
              <a:rPr lang="nl-NL" sz="1200" dirty="0"/>
            </a:br>
            <a:r>
              <a:rPr lang="nl-NL" sz="1200" b="1" i="1" dirty="0">
                <a:solidFill>
                  <a:srgbClr val="0070C0"/>
                </a:solidFill>
                <a:latin typeface="Arial"/>
              </a:rPr>
              <a:t>Maak gebruik van de volgende onderdelen in de </a:t>
            </a:r>
            <a:r>
              <a:rPr lang="nl-NL" sz="1200" b="1" i="1" err="1">
                <a:solidFill>
                  <a:srgbClr val="0070C0"/>
                </a:solidFill>
                <a:latin typeface="Arial"/>
              </a:rPr>
              <a:t>toolbox</a:t>
            </a:r>
            <a:r>
              <a:rPr lang="nl-NL" sz="1200" b="1" i="1" dirty="0">
                <a:solidFill>
                  <a:srgbClr val="0070C0"/>
                </a:solidFill>
                <a:latin typeface="Arial"/>
              </a:rPr>
              <a:t>:</a:t>
            </a:r>
          </a:p>
          <a:p>
            <a:pPr marL="487680" indent="-325120">
              <a:lnSpc>
                <a:spcPct val="108000"/>
              </a:lnSpc>
              <a:buClr>
                <a:srgbClr val="135A80"/>
              </a:buClr>
              <a:buSzPts val="1200"/>
              <a:buFont typeface="Arial"/>
              <a:buChar char="●"/>
            </a:pPr>
            <a:r>
              <a:rPr lang="nl-NL" sz="1200" dirty="0">
                <a:solidFill>
                  <a:srgbClr val="0070C0"/>
                </a:solidFill>
                <a:latin typeface="Arial"/>
              </a:rPr>
              <a:t>De </a:t>
            </a:r>
            <a:r>
              <a:rPr lang="nl-NL" sz="1200" u="sng" dirty="0">
                <a:solidFill>
                  <a:srgbClr val="0070C0"/>
                </a:solidFill>
                <a:latin typeface="Arial"/>
                <a:hlinkClick r:id="rId4">
                  <a:extLst>
                    <a:ext uri="{A12FA001-AC4F-418D-AE19-62706E023703}">
                      <ahyp:hlinkClr xmlns:ahyp="http://schemas.microsoft.com/office/drawing/2018/hyperlinkcolor" val="tx"/>
                    </a:ext>
                  </a:extLst>
                </a:hlinkClick>
              </a:rPr>
              <a:t>communicatie-uitingen</a:t>
            </a:r>
            <a:r>
              <a:rPr lang="nl-NL" sz="1200" dirty="0">
                <a:solidFill>
                  <a:srgbClr val="0070C0"/>
                </a:solidFill>
                <a:latin typeface="Arial"/>
              </a:rPr>
              <a:t> in de bewustwordingsactie Goed Gevoed Ouder Worden</a:t>
            </a:r>
          </a:p>
          <a:p>
            <a:pPr marL="487680" indent="-325120">
              <a:lnSpc>
                <a:spcPct val="108000"/>
              </a:lnSpc>
              <a:buClr>
                <a:srgbClr val="135A80"/>
              </a:buClr>
              <a:buSzPts val="1200"/>
              <a:buFont typeface="Arial"/>
              <a:buChar char="●"/>
            </a:pPr>
            <a:r>
              <a:rPr lang="nl-NL" sz="1200" dirty="0">
                <a:solidFill>
                  <a:srgbClr val="0070C0"/>
                </a:solidFill>
                <a:latin typeface="Arial"/>
              </a:rPr>
              <a:t>De </a:t>
            </a:r>
            <a:r>
              <a:rPr lang="nl-NL" sz="1200" u="sng" dirty="0">
                <a:solidFill>
                  <a:srgbClr val="0070C0"/>
                </a:solidFill>
                <a:latin typeface="Arial"/>
                <a:hlinkClick r:id="rId5">
                  <a:extLst>
                    <a:ext uri="{A12FA001-AC4F-418D-AE19-62706E023703}">
                      <ahyp:hlinkClr xmlns:ahyp="http://schemas.microsoft.com/office/drawing/2018/hyperlinkcolor" val="tx"/>
                    </a:ext>
                  </a:extLst>
                </a:hlinkClick>
              </a:rPr>
              <a:t>factsheet</a:t>
            </a:r>
            <a:r>
              <a:rPr lang="nl-NL" sz="1200" dirty="0">
                <a:solidFill>
                  <a:srgbClr val="0070C0"/>
                </a:solidFill>
                <a:latin typeface="Arial"/>
              </a:rPr>
              <a:t> over het voorkomen, herkennen en behandelen van ondervoeding o.a. ontwikkelt voor professionals werkzaam in het sociaal domein </a:t>
            </a:r>
          </a:p>
          <a:p>
            <a:pPr marL="487680" indent="-325120">
              <a:lnSpc>
                <a:spcPct val="108000"/>
              </a:lnSpc>
              <a:buClr>
                <a:srgbClr val="135A80"/>
              </a:buClr>
              <a:buSzPts val="1200"/>
              <a:buFont typeface="Arial"/>
              <a:buChar char="●"/>
            </a:pPr>
            <a:r>
              <a:rPr lang="nl-NL" sz="1200" dirty="0">
                <a:solidFill>
                  <a:srgbClr val="0070C0"/>
                </a:solidFill>
                <a:latin typeface="Arial"/>
              </a:rPr>
              <a:t>De </a:t>
            </a:r>
            <a:r>
              <a:rPr lang="nl-NL" sz="1200" u="sng" dirty="0">
                <a:solidFill>
                  <a:srgbClr val="0070C0"/>
                </a:solidFill>
                <a:latin typeface="Arial"/>
                <a:hlinkClick r:id="rId6">
                  <a:extLst>
                    <a:ext uri="{A12FA001-AC4F-418D-AE19-62706E023703}">
                      <ahyp:hlinkClr xmlns:ahyp="http://schemas.microsoft.com/office/drawing/2018/hyperlinkcolor" val="tx"/>
                    </a:ext>
                  </a:extLst>
                </a:hlinkClick>
              </a:rPr>
              <a:t>website</a:t>
            </a:r>
            <a:r>
              <a:rPr lang="nl-NL" sz="1200" dirty="0">
                <a:solidFill>
                  <a:srgbClr val="0070C0"/>
                </a:solidFill>
                <a:latin typeface="Arial"/>
              </a:rPr>
              <a:t> ‘Goed Gevoed Ouder Worden’ inclusief de </a:t>
            </a:r>
            <a:r>
              <a:rPr lang="nl-NL" sz="1200" u="sng" dirty="0">
                <a:solidFill>
                  <a:srgbClr val="0070C0"/>
                </a:solidFill>
                <a:latin typeface="Arial"/>
                <a:hlinkClick r:id="rId7">
                  <a:extLst>
                    <a:ext uri="{A12FA001-AC4F-418D-AE19-62706E023703}">
                      <ahyp:hlinkClr xmlns:ahyp="http://schemas.microsoft.com/office/drawing/2018/hyperlinkcolor" val="tx"/>
                    </a:ext>
                  </a:extLst>
                </a:hlinkClick>
              </a:rPr>
              <a:t>(zelf)testen</a:t>
            </a:r>
            <a:r>
              <a:rPr lang="nl-NL" sz="1200" dirty="0">
                <a:solidFill>
                  <a:srgbClr val="0070C0"/>
                </a:solidFill>
                <a:latin typeface="Arial"/>
              </a:rPr>
              <a:t>. </a:t>
            </a:r>
          </a:p>
          <a:p>
            <a:pPr marL="487680" indent="-325120">
              <a:lnSpc>
                <a:spcPct val="108000"/>
              </a:lnSpc>
              <a:buClr>
                <a:srgbClr val="135A80"/>
              </a:buClr>
              <a:buSzPts val="1200"/>
              <a:buFont typeface="Arial"/>
              <a:buChar char="●"/>
            </a:pPr>
            <a:r>
              <a:rPr lang="nl-NL" sz="1200" dirty="0">
                <a:solidFill>
                  <a:srgbClr val="0070C0"/>
                </a:solidFill>
                <a:latin typeface="Arial"/>
              </a:rPr>
              <a:t>De </a:t>
            </a:r>
            <a:r>
              <a:rPr lang="nl-NL" sz="1200" u="sng" dirty="0">
                <a:solidFill>
                  <a:srgbClr val="0070C0"/>
                </a:solidFill>
                <a:latin typeface="Arial"/>
                <a:hlinkClick r:id="rId8">
                  <a:extLst>
                    <a:ext uri="{A12FA001-AC4F-418D-AE19-62706E023703}">
                      <ahyp:hlinkClr xmlns:ahyp="http://schemas.microsoft.com/office/drawing/2018/hyperlinkcolor" val="tx"/>
                    </a:ext>
                  </a:extLst>
                </a:hlinkClick>
              </a:rPr>
              <a:t>brochure</a:t>
            </a:r>
            <a:r>
              <a:rPr lang="nl-NL" sz="1200" dirty="0">
                <a:solidFill>
                  <a:srgbClr val="0070C0"/>
                </a:solidFill>
                <a:latin typeface="Arial"/>
              </a:rPr>
              <a:t> ‘Goed Gevoed Ouder Worden’</a:t>
            </a:r>
          </a:p>
          <a:p>
            <a:pPr marL="487680" indent="-325120">
              <a:lnSpc>
                <a:spcPct val="108000"/>
              </a:lnSpc>
              <a:buClr>
                <a:srgbClr val="135A80"/>
              </a:buClr>
              <a:buSzPts val="1200"/>
              <a:buFont typeface="Arial"/>
              <a:buChar char="●"/>
            </a:pPr>
            <a:r>
              <a:rPr lang="nl-NL" sz="1200" dirty="0">
                <a:solidFill>
                  <a:srgbClr val="0070C0"/>
                </a:solidFill>
                <a:latin typeface="Arial"/>
              </a:rPr>
              <a:t>Organiseer scholingen voor professionals werkzaam in het zorg domein om kennis over ondervoeding te vergroten. Maak gebruik van de </a:t>
            </a:r>
            <a:r>
              <a:rPr lang="nl-NL" sz="1200" u="sng" dirty="0">
                <a:solidFill>
                  <a:srgbClr val="0070C0"/>
                </a:solidFill>
                <a:latin typeface="Arial"/>
                <a:hlinkClick r:id="rId9">
                  <a:extLst>
                    <a:ext uri="{A12FA001-AC4F-418D-AE19-62706E023703}">
                      <ahyp:hlinkClr xmlns:ahyp="http://schemas.microsoft.com/office/drawing/2018/hyperlinkcolor" val="tx"/>
                    </a:ext>
                  </a:extLst>
                </a:hlinkClick>
              </a:rPr>
              <a:t>expertgroep Diëtisten Goed Gevoed Ouder Worden</a:t>
            </a:r>
            <a:r>
              <a:rPr lang="nl-NL" sz="1200" dirty="0">
                <a:solidFill>
                  <a:srgbClr val="0070C0"/>
                </a:solidFill>
                <a:latin typeface="Arial"/>
              </a:rPr>
              <a:t> van het Kenniscentrum Ondervoeding</a:t>
            </a:r>
          </a:p>
          <a:p>
            <a:pPr marL="487680" indent="-325120">
              <a:lnSpc>
                <a:spcPct val="108000"/>
              </a:lnSpc>
              <a:buClr>
                <a:srgbClr val="135A80"/>
              </a:buClr>
              <a:buSzPts val="1200"/>
              <a:buFont typeface="Arial"/>
              <a:buChar char="●"/>
            </a:pPr>
            <a:r>
              <a:rPr lang="nl-NL" sz="1200" dirty="0">
                <a:solidFill>
                  <a:srgbClr val="0070C0"/>
                </a:solidFill>
                <a:latin typeface="Arial"/>
              </a:rPr>
              <a:t>Gebruik de SNAQ 65+. De SNAQ is een instrument om te screenen op het risico op ondervoeding. Het gebruiken van de SNAQ 65+ kost minder dan 5 minuten per cliënt en wordt uitgevoerd door een verpleegkundige, verzorgende of POH-er</a:t>
            </a:r>
          </a:p>
          <a:p>
            <a:pPr marL="487680" indent="-325120">
              <a:lnSpc>
                <a:spcPct val="108000"/>
              </a:lnSpc>
              <a:buClr>
                <a:srgbClr val="135A80"/>
              </a:buClr>
              <a:buSzPts val="1200"/>
              <a:buFont typeface="Arial"/>
              <a:buChar char="●"/>
            </a:pPr>
            <a:r>
              <a:rPr lang="nl-NL" sz="1200" dirty="0">
                <a:solidFill>
                  <a:srgbClr val="0070C0"/>
                </a:solidFill>
                <a:latin typeface="Arial"/>
              </a:rPr>
              <a:t>Gebruik </a:t>
            </a:r>
            <a:r>
              <a:rPr lang="nl-NL" sz="1200" dirty="0">
                <a:solidFill>
                  <a:srgbClr val="0070C0"/>
                </a:solidFill>
                <a:latin typeface="Arial"/>
                <a:hlinkClick r:id="rId10">
                  <a:extLst>
                    <a:ext uri="{A12FA001-AC4F-418D-AE19-62706E023703}">
                      <ahyp:hlinkClr xmlns:ahyp="http://schemas.microsoft.com/office/drawing/2018/hyperlinkcolor" val="tx"/>
                    </a:ext>
                  </a:extLst>
                </a:hlinkClick>
              </a:rPr>
              <a:t>het Voedingspaspoort</a:t>
            </a:r>
            <a:r>
              <a:rPr lang="nl-NL" sz="1200" dirty="0">
                <a:solidFill>
                  <a:srgbClr val="0070C0"/>
                </a:solidFill>
                <a:latin typeface="Arial"/>
              </a:rPr>
              <a:t>, deze is bedoeld om continuïteit van voedingszorg bij (kwetsbare) ouderen te verbeteren</a:t>
            </a:r>
          </a:p>
          <a:p>
            <a:pPr>
              <a:lnSpc>
                <a:spcPct val="108000"/>
              </a:lnSpc>
              <a:buClr>
                <a:schemeClr val="dk1"/>
              </a:buClr>
              <a:buSzPts val="1100"/>
            </a:pPr>
            <a:endParaRPr sz="1280" b="1" dirty="0">
              <a:solidFill>
                <a:srgbClr val="135A80"/>
              </a:solidFill>
            </a:endParaRPr>
          </a:p>
          <a:p>
            <a:endParaRPr sz="1280" dirty="0">
              <a:solidFill>
                <a:srgbClr val="135A80"/>
              </a:solidFill>
            </a:endParaRPr>
          </a:p>
        </p:txBody>
      </p:sp>
    </p:spTree>
    <p:extLst>
      <p:ext uri="{BB962C8B-B14F-4D97-AF65-F5344CB8AC3E}">
        <p14:creationId xmlns:p14="http://schemas.microsoft.com/office/powerpoint/2010/main" val="32337152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119" name="Google Shape;119;g29620898929_1_29"/>
          <p:cNvGraphicFramePr/>
          <p:nvPr>
            <p:extLst>
              <p:ext uri="{D42A27DB-BD31-4B8C-83A1-F6EECF244321}">
                <p14:modId xmlns:p14="http://schemas.microsoft.com/office/powerpoint/2010/main" val="2371443050"/>
              </p:ext>
            </p:extLst>
          </p:nvPr>
        </p:nvGraphicFramePr>
        <p:xfrm>
          <a:off x="595424" y="2583712"/>
          <a:ext cx="8559191" cy="3742659"/>
        </p:xfrm>
        <a:graphic>
          <a:graphicData uri="http://schemas.openxmlformats.org/drawingml/2006/table">
            <a:tbl>
              <a:tblPr>
                <a:noFill/>
              </a:tblPr>
              <a:tblGrid>
                <a:gridCol w="4305230">
                  <a:extLst>
                    <a:ext uri="{9D8B030D-6E8A-4147-A177-3AD203B41FA5}">
                      <a16:colId xmlns:a16="http://schemas.microsoft.com/office/drawing/2014/main" val="20000"/>
                    </a:ext>
                  </a:extLst>
                </a:gridCol>
                <a:gridCol w="1089243">
                  <a:extLst>
                    <a:ext uri="{9D8B030D-6E8A-4147-A177-3AD203B41FA5}">
                      <a16:colId xmlns:a16="http://schemas.microsoft.com/office/drawing/2014/main" val="20001"/>
                    </a:ext>
                  </a:extLst>
                </a:gridCol>
                <a:gridCol w="1130210">
                  <a:extLst>
                    <a:ext uri="{9D8B030D-6E8A-4147-A177-3AD203B41FA5}">
                      <a16:colId xmlns:a16="http://schemas.microsoft.com/office/drawing/2014/main" val="20002"/>
                    </a:ext>
                  </a:extLst>
                </a:gridCol>
                <a:gridCol w="1036110">
                  <a:extLst>
                    <a:ext uri="{9D8B030D-6E8A-4147-A177-3AD203B41FA5}">
                      <a16:colId xmlns:a16="http://schemas.microsoft.com/office/drawing/2014/main" val="20003"/>
                    </a:ext>
                  </a:extLst>
                </a:gridCol>
                <a:gridCol w="998398">
                  <a:extLst>
                    <a:ext uri="{9D8B030D-6E8A-4147-A177-3AD203B41FA5}">
                      <a16:colId xmlns:a16="http://schemas.microsoft.com/office/drawing/2014/main" val="20004"/>
                    </a:ext>
                  </a:extLst>
                </a:gridCol>
              </a:tblGrid>
              <a:tr h="253230">
                <a:tc>
                  <a:txBody>
                    <a:bodyPr/>
                    <a:lstStyle/>
                    <a:p>
                      <a:pPr marL="0" lvl="0" indent="0" algn="l" rtl="0">
                        <a:spcBef>
                          <a:spcPts val="0"/>
                        </a:spcBef>
                        <a:spcAft>
                          <a:spcPts val="0"/>
                        </a:spcAft>
                        <a:buNone/>
                      </a:pPr>
                      <a:endParaRPr sz="900">
                        <a:solidFill>
                          <a:srgbClr val="135A80"/>
                        </a:solidFill>
                      </a:endParaRPr>
                    </a:p>
                  </a:txBody>
                  <a:tcPr marL="68569" marR="67500" marT="13500" marB="13500"/>
                </a:tc>
                <a:tc gridSpan="4">
                  <a:txBody>
                    <a:bodyPr/>
                    <a:lstStyle/>
                    <a:p>
                      <a:pPr marL="0" lvl="0" indent="0" algn="ctr" rtl="0">
                        <a:spcBef>
                          <a:spcPts val="0"/>
                        </a:spcBef>
                        <a:spcAft>
                          <a:spcPts val="0"/>
                        </a:spcAft>
                        <a:buNone/>
                      </a:pPr>
                      <a:r>
                        <a:rPr lang="nl" sz="900" b="1" dirty="0">
                          <a:solidFill>
                            <a:srgbClr val="135A80"/>
                          </a:solidFill>
                        </a:rPr>
                        <a:t>De tool is ontwikkeld voor:</a:t>
                      </a:r>
                      <a:endParaRPr sz="900" b="1" dirty="0">
                        <a:solidFill>
                          <a:srgbClr val="135A80"/>
                        </a:solidFill>
                      </a:endParaRPr>
                    </a:p>
                  </a:txBody>
                  <a:tcPr marL="68569" marR="67500" marT="13500" marB="13500"/>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329017">
                <a:tc>
                  <a:txBody>
                    <a:bodyPr/>
                    <a:lstStyle/>
                    <a:p>
                      <a:pPr marL="0" lvl="0" indent="0" algn="l" rtl="0">
                        <a:spcBef>
                          <a:spcPts val="0"/>
                        </a:spcBef>
                        <a:spcAft>
                          <a:spcPts val="0"/>
                        </a:spcAft>
                        <a:buNone/>
                      </a:pPr>
                      <a:endParaRPr sz="900" dirty="0">
                        <a:solidFill>
                          <a:srgbClr val="135A80"/>
                        </a:solidFill>
                      </a:endParaRPr>
                    </a:p>
                  </a:txBody>
                  <a:tcPr marL="68569" marR="67500" marT="13500" marB="13500"/>
                </a:tc>
                <a:tc>
                  <a:txBody>
                    <a:bodyPr/>
                    <a:lstStyle/>
                    <a:p>
                      <a:pPr marL="0" lvl="0" indent="0" algn="ctr" rtl="0">
                        <a:spcBef>
                          <a:spcPts val="0"/>
                        </a:spcBef>
                        <a:spcAft>
                          <a:spcPts val="0"/>
                        </a:spcAft>
                        <a:buNone/>
                      </a:pPr>
                      <a:r>
                        <a:rPr lang="nl" sz="900" b="1">
                          <a:solidFill>
                            <a:srgbClr val="135A80"/>
                          </a:solidFill>
                        </a:rPr>
                        <a:t>Ouderen</a:t>
                      </a:r>
                      <a:endParaRPr sz="900" b="1">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r>
                        <a:rPr lang="nl" sz="900" b="1">
                          <a:solidFill>
                            <a:srgbClr val="135A80"/>
                          </a:solidFill>
                        </a:rPr>
                        <a:t>Informele zorg</a:t>
                      </a:r>
                      <a:endParaRPr sz="900" b="1">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r>
                        <a:rPr lang="nl" sz="900" b="1">
                          <a:solidFill>
                            <a:srgbClr val="135A80"/>
                          </a:solidFill>
                        </a:rPr>
                        <a:t>Sociaal domein</a:t>
                      </a:r>
                      <a:endParaRPr sz="900" b="1">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r>
                        <a:rPr lang="nl" sz="900" b="1">
                          <a:solidFill>
                            <a:srgbClr val="135A80"/>
                          </a:solidFill>
                        </a:rPr>
                        <a:t>Zorg domein</a:t>
                      </a:r>
                      <a:endParaRPr sz="900" b="1">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1"/>
                  </a:ext>
                </a:extLst>
              </a:tr>
              <a:tr h="253230">
                <a:tc>
                  <a:txBody>
                    <a:bodyPr/>
                    <a:lstStyle/>
                    <a:p>
                      <a:pPr marL="0" lvl="0" indent="0" algn="l" rtl="0">
                        <a:spcBef>
                          <a:spcPts val="0"/>
                        </a:spcBef>
                        <a:spcAft>
                          <a:spcPts val="0"/>
                        </a:spcAft>
                        <a:buNone/>
                      </a:pPr>
                      <a:r>
                        <a:rPr lang="nl" sz="900"/>
                        <a:t>De </a:t>
                      </a:r>
                      <a:r>
                        <a:rPr lang="nl" sz="900" u="sng">
                          <a:solidFill>
                            <a:schemeClr val="hlink"/>
                          </a:solidFill>
                          <a:hlinkClick r:id="rId3"/>
                        </a:rPr>
                        <a:t>website</a:t>
                      </a:r>
                      <a:r>
                        <a:rPr lang="nl" sz="900">
                          <a:solidFill>
                            <a:srgbClr val="135A80"/>
                          </a:solidFill>
                        </a:rPr>
                        <a:t> van Kenniscentrum Ondervoeding</a:t>
                      </a:r>
                      <a:endParaRPr sz="90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2"/>
                  </a:ext>
                </a:extLst>
              </a:tr>
              <a:tr h="329017">
                <a:tc>
                  <a:txBody>
                    <a:bodyPr/>
                    <a:lstStyle/>
                    <a:p>
                      <a:pPr marL="0" lvl="0" indent="0" algn="l" rtl="0">
                        <a:spcBef>
                          <a:spcPts val="0"/>
                        </a:spcBef>
                        <a:spcAft>
                          <a:spcPts val="0"/>
                        </a:spcAft>
                        <a:buNone/>
                      </a:pPr>
                      <a:r>
                        <a:rPr lang="nl" sz="900">
                          <a:solidFill>
                            <a:srgbClr val="135A80"/>
                          </a:solidFill>
                        </a:rPr>
                        <a:t>De </a:t>
                      </a:r>
                      <a:r>
                        <a:rPr lang="nl" sz="900" u="sng">
                          <a:solidFill>
                            <a:schemeClr val="hlink"/>
                          </a:solidFill>
                          <a:hlinkClick r:id="rId4"/>
                        </a:rPr>
                        <a:t>website</a:t>
                      </a:r>
                      <a:r>
                        <a:rPr lang="nl" sz="900">
                          <a:solidFill>
                            <a:srgbClr val="135A80"/>
                          </a:solidFill>
                        </a:rPr>
                        <a:t> ‘Goed Gevoed Ouder Worden’ inclusief de (zelf)testen</a:t>
                      </a:r>
                      <a:endParaRPr sz="900">
                        <a:solidFill>
                          <a:srgbClr val="135A80"/>
                        </a:solidFill>
                      </a:endParaRPr>
                    </a:p>
                    <a:p>
                      <a:pPr marL="0" lvl="0" indent="0" algn="l" rtl="0">
                        <a:spcBef>
                          <a:spcPts val="0"/>
                        </a:spcBef>
                        <a:spcAft>
                          <a:spcPts val="0"/>
                        </a:spcAft>
                        <a:buNone/>
                      </a:pPr>
                      <a:endParaRPr sz="90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3"/>
                  </a:ext>
                </a:extLst>
              </a:tr>
              <a:tr h="337645">
                <a:tc>
                  <a:txBody>
                    <a:bodyPr/>
                    <a:lstStyle/>
                    <a:p>
                      <a:pPr marL="0" lvl="0" indent="0" algn="l" rtl="0">
                        <a:spcBef>
                          <a:spcPts val="0"/>
                        </a:spcBef>
                        <a:spcAft>
                          <a:spcPts val="0"/>
                        </a:spcAft>
                        <a:buNone/>
                      </a:pPr>
                      <a:r>
                        <a:rPr lang="nl" sz="900" u="sng">
                          <a:solidFill>
                            <a:schemeClr val="hlink"/>
                          </a:solidFill>
                          <a:hlinkClick r:id="rId5"/>
                        </a:rPr>
                        <a:t>Communicatie-uitingen</a:t>
                      </a:r>
                      <a:r>
                        <a:rPr lang="nl" sz="900">
                          <a:solidFill>
                            <a:srgbClr val="135A80"/>
                          </a:solidFill>
                        </a:rPr>
                        <a:t> in de bewustwordingsactie ‘Goed gevoed ouder worden’</a:t>
                      </a:r>
                      <a:endParaRPr sz="90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4"/>
                  </a:ext>
                </a:extLst>
              </a:tr>
              <a:tr h="337645">
                <a:tc>
                  <a:txBody>
                    <a:bodyPr/>
                    <a:lstStyle/>
                    <a:p>
                      <a:pPr marL="0" lvl="0" indent="0" algn="l" rtl="0">
                        <a:spcBef>
                          <a:spcPts val="0"/>
                        </a:spcBef>
                        <a:spcAft>
                          <a:spcPts val="0"/>
                        </a:spcAft>
                        <a:buNone/>
                      </a:pPr>
                      <a:r>
                        <a:rPr lang="nl" sz="900" dirty="0">
                          <a:solidFill>
                            <a:srgbClr val="135A80"/>
                          </a:solidFill>
                        </a:rPr>
                        <a:t>De </a:t>
                      </a:r>
                      <a:r>
                        <a:rPr lang="nl" sz="900" u="sng" dirty="0">
                          <a:solidFill>
                            <a:schemeClr val="hlink"/>
                          </a:solidFill>
                          <a:hlinkClick r:id="rId6"/>
                        </a:rPr>
                        <a:t>brochure</a:t>
                      </a:r>
                      <a:r>
                        <a:rPr lang="nl" sz="900" dirty="0">
                          <a:solidFill>
                            <a:srgbClr val="135A80"/>
                          </a:solidFill>
                        </a:rPr>
                        <a:t> ‘Goed Gevoed Ouder Worden’</a:t>
                      </a:r>
                      <a:endParaRPr sz="900" dirty="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5"/>
                  </a:ext>
                </a:extLst>
              </a:tr>
              <a:tr h="329017">
                <a:tc>
                  <a:txBody>
                    <a:bodyPr/>
                    <a:lstStyle/>
                    <a:p>
                      <a:pPr marL="0" lvl="0" indent="0" algn="l" rtl="0">
                        <a:spcBef>
                          <a:spcPts val="0"/>
                        </a:spcBef>
                        <a:spcAft>
                          <a:spcPts val="0"/>
                        </a:spcAft>
                        <a:buNone/>
                      </a:pPr>
                      <a:r>
                        <a:rPr lang="nl" sz="900" dirty="0">
                          <a:solidFill>
                            <a:srgbClr val="135A80"/>
                          </a:solidFill>
                        </a:rPr>
                        <a:t>Scholingsactiviteiten i.s.w. met </a:t>
                      </a:r>
                      <a:r>
                        <a:rPr lang="nl" sz="900" u="sng" dirty="0">
                          <a:solidFill>
                            <a:schemeClr val="hlink"/>
                          </a:solidFill>
                          <a:hlinkClick r:id="rId7"/>
                        </a:rPr>
                        <a:t>Expertgroep Diëtisten Goed Gevoed Ouder Worden</a:t>
                      </a:r>
                      <a:endParaRPr sz="900" dirty="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6"/>
                  </a:ext>
                </a:extLst>
              </a:tr>
              <a:tr h="329017">
                <a:tc>
                  <a:txBody>
                    <a:bodyPr/>
                    <a:lstStyle/>
                    <a:p>
                      <a:pPr marL="0" lvl="0" indent="0" algn="l" rtl="0">
                        <a:spcBef>
                          <a:spcPts val="0"/>
                        </a:spcBef>
                        <a:spcAft>
                          <a:spcPts val="0"/>
                        </a:spcAft>
                        <a:buNone/>
                      </a:pPr>
                      <a:r>
                        <a:rPr lang="nl" sz="900" u="sng" dirty="0">
                          <a:solidFill>
                            <a:schemeClr val="hlink"/>
                          </a:solidFill>
                          <a:hlinkClick r:id="rId8"/>
                        </a:rPr>
                        <a:t>SNAQ 65+</a:t>
                      </a:r>
                      <a:endParaRPr sz="900" dirty="0">
                        <a:solidFill>
                          <a:srgbClr val="135A80"/>
                        </a:solidFill>
                      </a:endParaRPr>
                    </a:p>
                    <a:p>
                      <a:pPr marL="0" lvl="0" indent="0" algn="l" rtl="0">
                        <a:spcBef>
                          <a:spcPts val="0"/>
                        </a:spcBef>
                        <a:spcAft>
                          <a:spcPts val="0"/>
                        </a:spcAft>
                        <a:buNone/>
                      </a:pPr>
                      <a:endParaRPr sz="900" dirty="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7"/>
                  </a:ext>
                </a:extLst>
              </a:tr>
              <a:tr h="253230">
                <a:tc>
                  <a:txBody>
                    <a:bodyPr/>
                    <a:lstStyle/>
                    <a:p>
                      <a:pPr marL="0" lvl="0" indent="0" algn="l" rtl="0">
                        <a:spcBef>
                          <a:spcPts val="0"/>
                        </a:spcBef>
                        <a:spcAft>
                          <a:spcPts val="0"/>
                        </a:spcAft>
                        <a:buNone/>
                      </a:pPr>
                      <a:r>
                        <a:rPr lang="nl" sz="900" u="sng">
                          <a:solidFill>
                            <a:schemeClr val="hlink"/>
                          </a:solidFill>
                          <a:hlinkClick r:id="rId9"/>
                        </a:rPr>
                        <a:t>Signaleringskaart</a:t>
                      </a:r>
                      <a:r>
                        <a:rPr lang="nl" sz="900">
                          <a:solidFill>
                            <a:srgbClr val="135A80"/>
                          </a:solidFill>
                        </a:rPr>
                        <a:t> Goed Gevoed Ouder Worden</a:t>
                      </a:r>
                      <a:endParaRPr sz="90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8"/>
                  </a:ext>
                </a:extLst>
              </a:tr>
              <a:tr h="316321">
                <a:tc>
                  <a:txBody>
                    <a:bodyPr/>
                    <a:lstStyle/>
                    <a:p>
                      <a:pPr marL="0" lvl="0" indent="0" algn="l" rtl="0">
                        <a:spcBef>
                          <a:spcPts val="0"/>
                        </a:spcBef>
                        <a:spcAft>
                          <a:spcPts val="0"/>
                        </a:spcAft>
                        <a:buNone/>
                      </a:pPr>
                      <a:r>
                        <a:rPr lang="nl" sz="900">
                          <a:solidFill>
                            <a:srgbClr val="135A80"/>
                          </a:solidFill>
                        </a:rPr>
                        <a:t>De </a:t>
                      </a:r>
                      <a:r>
                        <a:rPr lang="nl" sz="900" u="sng">
                          <a:solidFill>
                            <a:schemeClr val="hlink"/>
                          </a:solidFill>
                          <a:hlinkClick r:id="rId10"/>
                        </a:rPr>
                        <a:t>factsheet</a:t>
                      </a:r>
                      <a:r>
                        <a:rPr lang="nl" sz="900">
                          <a:solidFill>
                            <a:srgbClr val="135A80"/>
                          </a:solidFill>
                        </a:rPr>
                        <a:t> Goed Gevoed Ouder Worden: ondervoeding bij ouderen</a:t>
                      </a:r>
                      <a:endParaRPr sz="900">
                        <a:solidFill>
                          <a:srgbClr val="135A80"/>
                        </a:solidFill>
                      </a:endParaRPr>
                    </a:p>
                  </a:txBody>
                  <a:tcPr marL="68569" marR="67500" marT="13500" marB="13500" anchor="ctr"/>
                </a:tc>
                <a:tc>
                  <a:txBody>
                    <a:bodyPr/>
                    <a:lstStyle/>
                    <a:p>
                      <a:pPr marL="0" lvl="0" indent="0" algn="l" rtl="0">
                        <a:spcBef>
                          <a:spcPts val="0"/>
                        </a:spcBef>
                        <a:spcAft>
                          <a:spcPts val="0"/>
                        </a:spcAft>
                        <a:buNone/>
                      </a:pPr>
                      <a:endParaRPr sz="900" dirty="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FF366"/>
                    </a:solidFill>
                  </a:tcPr>
                </a:tc>
                <a:tc>
                  <a:txBody>
                    <a:bodyPr/>
                    <a:lstStyle/>
                    <a:p>
                      <a:pPr marL="0" lvl="0" indent="0" algn="l" rtl="0">
                        <a:spcBef>
                          <a:spcPts val="0"/>
                        </a:spcBef>
                        <a:spcAft>
                          <a:spcPts val="0"/>
                        </a:spcAft>
                        <a:buNone/>
                      </a:pPr>
                      <a:endParaRPr sz="900">
                        <a:solidFill>
                          <a:srgbClr val="135A80"/>
                        </a:solidFill>
                      </a:endParaRPr>
                    </a:p>
                  </a:txBody>
                  <a:tcPr marL="68569" marR="67500" marT="13500" marB="13500">
                    <a:solidFill>
                      <a:srgbClr val="66BA60"/>
                    </a:solidFill>
                  </a:tcPr>
                </a:tc>
                <a:tc>
                  <a:txBody>
                    <a:bodyPr/>
                    <a:lstStyle/>
                    <a:p>
                      <a:pPr marL="0" lvl="0" indent="0" algn="l" rtl="0">
                        <a:spcBef>
                          <a:spcPts val="0"/>
                        </a:spcBef>
                        <a:spcAft>
                          <a:spcPts val="0"/>
                        </a:spcAft>
                        <a:buNone/>
                      </a:pPr>
                      <a:endParaRPr sz="90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09"/>
                  </a:ext>
                </a:extLst>
              </a:tr>
              <a:tr h="337645">
                <a:tc>
                  <a:txBody>
                    <a:bodyPr/>
                    <a:lstStyle/>
                    <a:p>
                      <a:pPr marL="0" lvl="0" indent="0" algn="l" rtl="0">
                        <a:spcBef>
                          <a:spcPts val="0"/>
                        </a:spcBef>
                        <a:spcAft>
                          <a:spcPts val="0"/>
                        </a:spcAft>
                        <a:buNone/>
                      </a:pPr>
                      <a:r>
                        <a:rPr lang="nl-NL" sz="900" dirty="0">
                          <a:solidFill>
                            <a:srgbClr val="135A80"/>
                          </a:solidFill>
                          <a:hlinkClick r:id="rId11"/>
                        </a:rPr>
                        <a:t>Het Voedingspaspoort</a:t>
                      </a:r>
                      <a:r>
                        <a:rPr lang="nl-NL" sz="900" baseline="0" dirty="0">
                          <a:solidFill>
                            <a:srgbClr val="135A80"/>
                          </a:solidFill>
                          <a:hlinkClick r:id="rId11"/>
                        </a:rPr>
                        <a:t> </a:t>
                      </a:r>
                      <a:r>
                        <a:rPr lang="nl-NL" sz="900" baseline="0" dirty="0">
                          <a:solidFill>
                            <a:srgbClr val="135A80"/>
                          </a:solidFill>
                        </a:rPr>
                        <a:t>voor continuïteit van voedingszorg</a:t>
                      </a:r>
                      <a:endParaRPr sz="900" dirty="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7CC5EF"/>
                    </a:solidFill>
                  </a:tcPr>
                </a:tc>
                <a:extLst>
                  <a:ext uri="{0D108BD9-81ED-4DB2-BD59-A6C34878D82A}">
                    <a16:rowId xmlns:a16="http://schemas.microsoft.com/office/drawing/2014/main" val="1053938466"/>
                  </a:ext>
                </a:extLst>
              </a:tr>
              <a:tr h="337645">
                <a:tc>
                  <a:txBody>
                    <a:bodyPr/>
                    <a:lstStyle/>
                    <a:p>
                      <a:pPr marL="0" lvl="0" indent="0" algn="l" rtl="0">
                        <a:spcBef>
                          <a:spcPts val="0"/>
                        </a:spcBef>
                        <a:spcAft>
                          <a:spcPts val="0"/>
                        </a:spcAft>
                        <a:buNone/>
                      </a:pPr>
                      <a:r>
                        <a:rPr lang="nl-NL" sz="900" dirty="0">
                          <a:solidFill>
                            <a:srgbClr val="135A80"/>
                          </a:solidFill>
                        </a:rPr>
                        <a:t>H</a:t>
                      </a:r>
                      <a:r>
                        <a:rPr lang="nl" sz="900" dirty="0">
                          <a:solidFill>
                            <a:srgbClr val="135A80"/>
                          </a:solidFill>
                        </a:rPr>
                        <a:t>et </a:t>
                      </a:r>
                      <a:r>
                        <a:rPr lang="nl" sz="900" u="sng" dirty="0">
                          <a:solidFill>
                            <a:schemeClr val="hlink"/>
                          </a:solidFill>
                        </a:rPr>
                        <a:t>artikel</a:t>
                      </a:r>
                      <a:r>
                        <a:rPr lang="nl" sz="900" dirty="0">
                          <a:solidFill>
                            <a:srgbClr val="135A80"/>
                          </a:solidFill>
                        </a:rPr>
                        <a:t> WMO Doen ‘Goed gevoed ouder worden: Niet voor iedereen vanzelfsprekend’</a:t>
                      </a:r>
                      <a:endParaRPr sz="900" dirty="0">
                        <a:solidFill>
                          <a:srgbClr val="135A80"/>
                        </a:solidFill>
                      </a:endParaRPr>
                    </a:p>
                  </a:txBody>
                  <a:tcPr marL="68569" marR="67500" marT="13500" marB="13500" anchor="ct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6F6F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FFF366"/>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66BA60"/>
                    </a:solidFill>
                  </a:tcPr>
                </a:tc>
                <a:tc>
                  <a:txBody>
                    <a:bodyPr/>
                    <a:lstStyle/>
                    <a:p>
                      <a:pPr marL="0" lvl="0" indent="0" algn="ctr" rtl="0">
                        <a:spcBef>
                          <a:spcPts val="0"/>
                        </a:spcBef>
                        <a:spcAft>
                          <a:spcPts val="0"/>
                        </a:spcAft>
                        <a:buNone/>
                      </a:pPr>
                      <a:endParaRPr sz="900" dirty="0">
                        <a:solidFill>
                          <a:srgbClr val="135A80"/>
                        </a:solidFill>
                      </a:endParaRPr>
                    </a:p>
                  </a:txBody>
                  <a:tcPr marL="68569" marR="67500" marT="13500" marB="13500">
                    <a:solidFill>
                      <a:srgbClr val="7CC5EF"/>
                    </a:solidFill>
                  </a:tcPr>
                </a:tc>
                <a:extLst>
                  <a:ext uri="{0D108BD9-81ED-4DB2-BD59-A6C34878D82A}">
                    <a16:rowId xmlns:a16="http://schemas.microsoft.com/office/drawing/2014/main" val="10010"/>
                  </a:ext>
                </a:extLst>
              </a:tr>
            </a:tbl>
          </a:graphicData>
        </a:graphic>
      </p:graphicFrame>
      <p:sp>
        <p:nvSpPr>
          <p:cNvPr id="120" name="Google Shape;120;g29620898929_1_29"/>
          <p:cNvSpPr txBox="1"/>
          <p:nvPr/>
        </p:nvSpPr>
        <p:spPr>
          <a:xfrm>
            <a:off x="1946456" y="1505194"/>
            <a:ext cx="7483275" cy="705375"/>
          </a:xfrm>
          <a:prstGeom prst="rect">
            <a:avLst/>
          </a:prstGeom>
          <a:noFill/>
          <a:ln>
            <a:noFill/>
          </a:ln>
        </p:spPr>
        <p:txBody>
          <a:bodyPr spcFirstLastPara="1" wrap="square" lIns="68569" tIns="68569" rIns="68569" bIns="68569" anchor="t" anchorCtr="0">
            <a:noAutofit/>
          </a:bodyPr>
          <a:lstStyle/>
          <a:p>
            <a:endParaRPr lang="nl" sz="949" dirty="0">
              <a:solidFill>
                <a:srgbClr val="135A80"/>
              </a:solidFill>
            </a:endParaRPr>
          </a:p>
        </p:txBody>
      </p:sp>
      <p:pic>
        <p:nvPicPr>
          <p:cNvPr id="122" name="Google Shape;122;g29620898929_1_29"/>
          <p:cNvPicPr preferRelativeResize="0"/>
          <p:nvPr/>
        </p:nvPicPr>
        <p:blipFill>
          <a:blip r:embed="rId12">
            <a:alphaModFix/>
          </a:blip>
          <a:stretch>
            <a:fillRect/>
          </a:stretch>
        </p:blipFill>
        <p:spPr>
          <a:xfrm>
            <a:off x="5287955" y="4512414"/>
            <a:ext cx="222525" cy="222525"/>
          </a:xfrm>
          <a:prstGeom prst="rect">
            <a:avLst/>
          </a:prstGeom>
          <a:noFill/>
          <a:ln>
            <a:noFill/>
          </a:ln>
        </p:spPr>
      </p:pic>
      <p:pic>
        <p:nvPicPr>
          <p:cNvPr id="123" name="Google Shape;123;g29620898929_1_29"/>
          <p:cNvPicPr preferRelativeResize="0"/>
          <p:nvPr/>
        </p:nvPicPr>
        <p:blipFill>
          <a:blip r:embed="rId12">
            <a:alphaModFix/>
          </a:blip>
          <a:stretch>
            <a:fillRect/>
          </a:stretch>
        </p:blipFill>
        <p:spPr>
          <a:xfrm>
            <a:off x="5281067" y="3536305"/>
            <a:ext cx="222525" cy="222525"/>
          </a:xfrm>
          <a:prstGeom prst="rect">
            <a:avLst/>
          </a:prstGeom>
          <a:noFill/>
          <a:ln>
            <a:noFill/>
          </a:ln>
        </p:spPr>
      </p:pic>
      <p:pic>
        <p:nvPicPr>
          <p:cNvPr id="124" name="Google Shape;124;g29620898929_1_29"/>
          <p:cNvPicPr preferRelativeResize="0"/>
          <p:nvPr/>
        </p:nvPicPr>
        <p:blipFill>
          <a:blip r:embed="rId12">
            <a:alphaModFix/>
          </a:blip>
          <a:stretch>
            <a:fillRect/>
          </a:stretch>
        </p:blipFill>
        <p:spPr>
          <a:xfrm>
            <a:off x="6518222" y="3490389"/>
            <a:ext cx="222525" cy="222525"/>
          </a:xfrm>
          <a:prstGeom prst="rect">
            <a:avLst/>
          </a:prstGeom>
          <a:noFill/>
          <a:ln>
            <a:noFill/>
          </a:ln>
        </p:spPr>
      </p:pic>
      <p:pic>
        <p:nvPicPr>
          <p:cNvPr id="125" name="Google Shape;125;g29620898929_1_29"/>
          <p:cNvPicPr preferRelativeResize="0"/>
          <p:nvPr/>
        </p:nvPicPr>
        <p:blipFill>
          <a:blip r:embed="rId12">
            <a:alphaModFix/>
          </a:blip>
          <a:stretch>
            <a:fillRect/>
          </a:stretch>
        </p:blipFill>
        <p:spPr>
          <a:xfrm>
            <a:off x="7579833" y="3801895"/>
            <a:ext cx="222525" cy="222525"/>
          </a:xfrm>
          <a:prstGeom prst="rect">
            <a:avLst/>
          </a:prstGeom>
          <a:noFill/>
          <a:ln>
            <a:noFill/>
          </a:ln>
        </p:spPr>
      </p:pic>
      <p:pic>
        <p:nvPicPr>
          <p:cNvPr id="126" name="Google Shape;126;g29620898929_1_29"/>
          <p:cNvPicPr preferRelativeResize="0"/>
          <p:nvPr/>
        </p:nvPicPr>
        <p:blipFill>
          <a:blip r:embed="rId12">
            <a:alphaModFix/>
          </a:blip>
          <a:stretch>
            <a:fillRect/>
          </a:stretch>
        </p:blipFill>
        <p:spPr>
          <a:xfrm>
            <a:off x="8633571" y="3508974"/>
            <a:ext cx="222525" cy="222525"/>
          </a:xfrm>
          <a:prstGeom prst="rect">
            <a:avLst/>
          </a:prstGeom>
          <a:noFill/>
          <a:ln>
            <a:noFill/>
          </a:ln>
        </p:spPr>
      </p:pic>
      <p:pic>
        <p:nvPicPr>
          <p:cNvPr id="127" name="Google Shape;127;g29620898929_1_29"/>
          <p:cNvPicPr preferRelativeResize="0"/>
          <p:nvPr/>
        </p:nvPicPr>
        <p:blipFill>
          <a:blip r:embed="rId12">
            <a:alphaModFix/>
          </a:blip>
          <a:stretch>
            <a:fillRect/>
          </a:stretch>
        </p:blipFill>
        <p:spPr>
          <a:xfrm>
            <a:off x="7570253" y="3141154"/>
            <a:ext cx="222525" cy="222525"/>
          </a:xfrm>
          <a:prstGeom prst="rect">
            <a:avLst/>
          </a:prstGeom>
          <a:noFill/>
          <a:ln>
            <a:noFill/>
          </a:ln>
        </p:spPr>
      </p:pic>
      <p:pic>
        <p:nvPicPr>
          <p:cNvPr id="128" name="Google Shape;128;g29620898929_1_29"/>
          <p:cNvPicPr preferRelativeResize="0"/>
          <p:nvPr/>
        </p:nvPicPr>
        <p:blipFill>
          <a:blip r:embed="rId12">
            <a:alphaModFix/>
          </a:blip>
          <a:stretch>
            <a:fillRect/>
          </a:stretch>
        </p:blipFill>
        <p:spPr>
          <a:xfrm>
            <a:off x="8622096" y="4794084"/>
            <a:ext cx="222525" cy="222525"/>
          </a:xfrm>
          <a:prstGeom prst="rect">
            <a:avLst/>
          </a:prstGeom>
          <a:noFill/>
          <a:ln>
            <a:noFill/>
          </a:ln>
        </p:spPr>
      </p:pic>
      <p:pic>
        <p:nvPicPr>
          <p:cNvPr id="129" name="Google Shape;129;g29620898929_1_29"/>
          <p:cNvPicPr preferRelativeResize="0"/>
          <p:nvPr/>
        </p:nvPicPr>
        <p:blipFill>
          <a:blip r:embed="rId12">
            <a:alphaModFix/>
          </a:blip>
          <a:stretch>
            <a:fillRect/>
          </a:stretch>
        </p:blipFill>
        <p:spPr>
          <a:xfrm>
            <a:off x="6404365" y="5385107"/>
            <a:ext cx="222525" cy="222525"/>
          </a:xfrm>
          <a:prstGeom prst="rect">
            <a:avLst/>
          </a:prstGeom>
          <a:noFill/>
          <a:ln>
            <a:noFill/>
          </a:ln>
        </p:spPr>
      </p:pic>
      <p:pic>
        <p:nvPicPr>
          <p:cNvPr id="130" name="Google Shape;130;g29620898929_1_29"/>
          <p:cNvPicPr preferRelativeResize="0"/>
          <p:nvPr/>
        </p:nvPicPr>
        <p:blipFill>
          <a:blip r:embed="rId12">
            <a:alphaModFix/>
          </a:blip>
          <a:stretch>
            <a:fillRect/>
          </a:stretch>
        </p:blipFill>
        <p:spPr>
          <a:xfrm>
            <a:off x="5313552" y="3826238"/>
            <a:ext cx="222525" cy="222525"/>
          </a:xfrm>
          <a:prstGeom prst="rect">
            <a:avLst/>
          </a:prstGeom>
          <a:noFill/>
          <a:ln>
            <a:noFill/>
          </a:ln>
        </p:spPr>
      </p:pic>
      <p:pic>
        <p:nvPicPr>
          <p:cNvPr id="131" name="Google Shape;131;g29620898929_1_29"/>
          <p:cNvPicPr preferRelativeResize="0"/>
          <p:nvPr/>
        </p:nvPicPr>
        <p:blipFill>
          <a:blip r:embed="rId12">
            <a:alphaModFix/>
          </a:blip>
          <a:stretch>
            <a:fillRect/>
          </a:stretch>
        </p:blipFill>
        <p:spPr>
          <a:xfrm>
            <a:off x="5313552" y="4149223"/>
            <a:ext cx="222525" cy="222525"/>
          </a:xfrm>
          <a:prstGeom prst="rect">
            <a:avLst/>
          </a:prstGeom>
          <a:noFill/>
          <a:ln>
            <a:noFill/>
          </a:ln>
        </p:spPr>
      </p:pic>
      <p:pic>
        <p:nvPicPr>
          <p:cNvPr id="132" name="Google Shape;132;g29620898929_1_29"/>
          <p:cNvPicPr preferRelativeResize="0"/>
          <p:nvPr/>
        </p:nvPicPr>
        <p:blipFill>
          <a:blip r:embed="rId12">
            <a:alphaModFix/>
          </a:blip>
          <a:stretch>
            <a:fillRect/>
          </a:stretch>
        </p:blipFill>
        <p:spPr>
          <a:xfrm>
            <a:off x="6480566" y="4527387"/>
            <a:ext cx="222525" cy="222525"/>
          </a:xfrm>
          <a:prstGeom prst="rect">
            <a:avLst/>
          </a:prstGeom>
          <a:noFill/>
          <a:ln>
            <a:noFill/>
          </a:ln>
        </p:spPr>
      </p:pic>
      <p:pic>
        <p:nvPicPr>
          <p:cNvPr id="133" name="Google Shape;133;g29620898929_1_29"/>
          <p:cNvPicPr preferRelativeResize="0"/>
          <p:nvPr/>
        </p:nvPicPr>
        <p:blipFill>
          <a:blip r:embed="rId12">
            <a:alphaModFix/>
          </a:blip>
          <a:stretch>
            <a:fillRect/>
          </a:stretch>
        </p:blipFill>
        <p:spPr>
          <a:xfrm>
            <a:off x="6509978" y="4204364"/>
            <a:ext cx="222525" cy="222525"/>
          </a:xfrm>
          <a:prstGeom prst="rect">
            <a:avLst/>
          </a:prstGeom>
          <a:noFill/>
          <a:ln>
            <a:noFill/>
          </a:ln>
        </p:spPr>
      </p:pic>
      <p:pic>
        <p:nvPicPr>
          <p:cNvPr id="134" name="Google Shape;134;g29620898929_1_29"/>
          <p:cNvPicPr preferRelativeResize="0"/>
          <p:nvPr/>
        </p:nvPicPr>
        <p:blipFill>
          <a:blip r:embed="rId12">
            <a:alphaModFix/>
          </a:blip>
          <a:stretch>
            <a:fillRect/>
          </a:stretch>
        </p:blipFill>
        <p:spPr>
          <a:xfrm>
            <a:off x="7571775" y="4120748"/>
            <a:ext cx="222525" cy="222525"/>
          </a:xfrm>
          <a:prstGeom prst="rect">
            <a:avLst/>
          </a:prstGeom>
          <a:noFill/>
          <a:ln>
            <a:noFill/>
          </a:ln>
        </p:spPr>
      </p:pic>
      <p:pic>
        <p:nvPicPr>
          <p:cNvPr id="135" name="Google Shape;135;g29620898929_1_29"/>
          <p:cNvPicPr preferRelativeResize="0"/>
          <p:nvPr/>
        </p:nvPicPr>
        <p:blipFill>
          <a:blip r:embed="rId12">
            <a:alphaModFix/>
          </a:blip>
          <a:stretch>
            <a:fillRect/>
          </a:stretch>
        </p:blipFill>
        <p:spPr>
          <a:xfrm>
            <a:off x="7571776" y="4478135"/>
            <a:ext cx="222525" cy="222525"/>
          </a:xfrm>
          <a:prstGeom prst="rect">
            <a:avLst/>
          </a:prstGeom>
          <a:noFill/>
          <a:ln>
            <a:noFill/>
          </a:ln>
        </p:spPr>
      </p:pic>
      <p:pic>
        <p:nvPicPr>
          <p:cNvPr id="137" name="Google Shape;137;g29620898929_1_29"/>
          <p:cNvPicPr preferRelativeResize="0"/>
          <p:nvPr/>
        </p:nvPicPr>
        <p:blipFill>
          <a:blip r:embed="rId12">
            <a:alphaModFix/>
          </a:blip>
          <a:stretch>
            <a:fillRect/>
          </a:stretch>
        </p:blipFill>
        <p:spPr>
          <a:xfrm>
            <a:off x="7602996" y="5092777"/>
            <a:ext cx="222525" cy="222525"/>
          </a:xfrm>
          <a:prstGeom prst="rect">
            <a:avLst/>
          </a:prstGeom>
          <a:noFill/>
          <a:ln>
            <a:noFill/>
          </a:ln>
        </p:spPr>
      </p:pic>
      <p:pic>
        <p:nvPicPr>
          <p:cNvPr id="138" name="Google Shape;138;g29620898929_1_29"/>
          <p:cNvPicPr preferRelativeResize="0"/>
          <p:nvPr/>
        </p:nvPicPr>
        <p:blipFill>
          <a:blip r:embed="rId12">
            <a:alphaModFix/>
          </a:blip>
          <a:stretch>
            <a:fillRect/>
          </a:stretch>
        </p:blipFill>
        <p:spPr>
          <a:xfrm>
            <a:off x="7579834" y="5373420"/>
            <a:ext cx="222525" cy="222525"/>
          </a:xfrm>
          <a:prstGeom prst="rect">
            <a:avLst/>
          </a:prstGeom>
          <a:noFill/>
          <a:ln>
            <a:noFill/>
          </a:ln>
        </p:spPr>
      </p:pic>
      <p:pic>
        <p:nvPicPr>
          <p:cNvPr id="139" name="Google Shape;139;g29620898929_1_29"/>
          <p:cNvPicPr preferRelativeResize="0"/>
          <p:nvPr/>
        </p:nvPicPr>
        <p:blipFill>
          <a:blip r:embed="rId12">
            <a:alphaModFix/>
          </a:blip>
          <a:stretch>
            <a:fillRect/>
          </a:stretch>
        </p:blipFill>
        <p:spPr>
          <a:xfrm>
            <a:off x="7572924" y="6027240"/>
            <a:ext cx="222525" cy="222525"/>
          </a:xfrm>
          <a:prstGeom prst="rect">
            <a:avLst/>
          </a:prstGeom>
          <a:noFill/>
          <a:ln>
            <a:noFill/>
          </a:ln>
        </p:spPr>
      </p:pic>
      <p:pic>
        <p:nvPicPr>
          <p:cNvPr id="140" name="Google Shape;140;g29620898929_1_29"/>
          <p:cNvPicPr preferRelativeResize="0"/>
          <p:nvPr/>
        </p:nvPicPr>
        <p:blipFill>
          <a:blip r:embed="rId12">
            <a:alphaModFix/>
          </a:blip>
          <a:stretch>
            <a:fillRect/>
          </a:stretch>
        </p:blipFill>
        <p:spPr>
          <a:xfrm>
            <a:off x="8622097" y="3826237"/>
            <a:ext cx="222525" cy="222525"/>
          </a:xfrm>
          <a:prstGeom prst="rect">
            <a:avLst/>
          </a:prstGeom>
          <a:noFill/>
          <a:ln>
            <a:noFill/>
          </a:ln>
        </p:spPr>
      </p:pic>
      <p:pic>
        <p:nvPicPr>
          <p:cNvPr id="141" name="Google Shape;141;g29620898929_1_29"/>
          <p:cNvPicPr preferRelativeResize="0"/>
          <p:nvPr/>
        </p:nvPicPr>
        <p:blipFill>
          <a:blip r:embed="rId12">
            <a:alphaModFix/>
          </a:blip>
          <a:stretch>
            <a:fillRect/>
          </a:stretch>
        </p:blipFill>
        <p:spPr>
          <a:xfrm>
            <a:off x="8633572" y="4178322"/>
            <a:ext cx="222525" cy="222525"/>
          </a:xfrm>
          <a:prstGeom prst="rect">
            <a:avLst/>
          </a:prstGeom>
          <a:noFill/>
          <a:ln>
            <a:noFill/>
          </a:ln>
        </p:spPr>
      </p:pic>
      <p:pic>
        <p:nvPicPr>
          <p:cNvPr id="142" name="Google Shape;142;g29620898929_1_29"/>
          <p:cNvPicPr preferRelativeResize="0"/>
          <p:nvPr/>
        </p:nvPicPr>
        <p:blipFill>
          <a:blip r:embed="rId12">
            <a:alphaModFix/>
          </a:blip>
          <a:stretch>
            <a:fillRect/>
          </a:stretch>
        </p:blipFill>
        <p:spPr>
          <a:xfrm>
            <a:off x="8622096" y="4505094"/>
            <a:ext cx="222525" cy="222525"/>
          </a:xfrm>
          <a:prstGeom prst="rect">
            <a:avLst/>
          </a:prstGeom>
          <a:noFill/>
          <a:ln>
            <a:noFill/>
          </a:ln>
        </p:spPr>
      </p:pic>
      <p:pic>
        <p:nvPicPr>
          <p:cNvPr id="144" name="Google Shape;144;g29620898929_1_29"/>
          <p:cNvPicPr preferRelativeResize="0"/>
          <p:nvPr/>
        </p:nvPicPr>
        <p:blipFill>
          <a:blip r:embed="rId12">
            <a:alphaModFix/>
          </a:blip>
          <a:stretch>
            <a:fillRect/>
          </a:stretch>
        </p:blipFill>
        <p:spPr>
          <a:xfrm>
            <a:off x="8622098" y="5373420"/>
            <a:ext cx="222525" cy="222525"/>
          </a:xfrm>
          <a:prstGeom prst="rect">
            <a:avLst/>
          </a:prstGeom>
          <a:noFill/>
          <a:ln>
            <a:noFill/>
          </a:ln>
        </p:spPr>
      </p:pic>
      <p:pic>
        <p:nvPicPr>
          <p:cNvPr id="2" name="Afbeelding 1">
            <a:extLst>
              <a:ext uri="{FF2B5EF4-FFF2-40B4-BE49-F238E27FC236}">
                <a16:creationId xmlns:a16="http://schemas.microsoft.com/office/drawing/2014/main" id="{5949E77A-B299-C7A5-E002-CA9FB0946F0E}"/>
              </a:ext>
            </a:extLst>
          </p:cNvPr>
          <p:cNvPicPr>
            <a:picLocks noChangeAspect="1"/>
          </p:cNvPicPr>
          <p:nvPr/>
        </p:nvPicPr>
        <p:blipFill>
          <a:blip r:embed="rId13"/>
          <a:stretch>
            <a:fillRect/>
          </a:stretch>
        </p:blipFill>
        <p:spPr>
          <a:xfrm>
            <a:off x="7570253" y="3405391"/>
            <a:ext cx="224047" cy="224047"/>
          </a:xfrm>
          <a:prstGeom prst="rect">
            <a:avLst/>
          </a:prstGeom>
        </p:spPr>
      </p:pic>
      <p:pic>
        <p:nvPicPr>
          <p:cNvPr id="3" name="Google Shape;129;g29620898929_1_29">
            <a:extLst>
              <a:ext uri="{FF2B5EF4-FFF2-40B4-BE49-F238E27FC236}">
                <a16:creationId xmlns:a16="http://schemas.microsoft.com/office/drawing/2014/main" id="{40A311BD-622B-E96A-5E0A-382822C667E4}"/>
              </a:ext>
            </a:extLst>
          </p:cNvPr>
          <p:cNvPicPr preferRelativeResize="0"/>
          <p:nvPr/>
        </p:nvPicPr>
        <p:blipFill>
          <a:blip r:embed="rId12">
            <a:alphaModFix/>
          </a:blip>
          <a:stretch>
            <a:fillRect/>
          </a:stretch>
        </p:blipFill>
        <p:spPr>
          <a:xfrm>
            <a:off x="8622097" y="3172486"/>
            <a:ext cx="222525" cy="222525"/>
          </a:xfrm>
          <a:prstGeom prst="rect">
            <a:avLst/>
          </a:prstGeom>
          <a:noFill/>
          <a:ln>
            <a:noFill/>
          </a:ln>
        </p:spPr>
      </p:pic>
      <p:pic>
        <p:nvPicPr>
          <p:cNvPr id="4" name="Afbeelding 3">
            <a:extLst>
              <a:ext uri="{FF2B5EF4-FFF2-40B4-BE49-F238E27FC236}">
                <a16:creationId xmlns:a16="http://schemas.microsoft.com/office/drawing/2014/main" id="{C060E173-AA94-07E3-C389-F1A247DC5C61}"/>
              </a:ext>
            </a:extLst>
          </p:cNvPr>
          <p:cNvPicPr>
            <a:picLocks noChangeAspect="1"/>
          </p:cNvPicPr>
          <p:nvPr/>
        </p:nvPicPr>
        <p:blipFill>
          <a:blip r:embed="rId13"/>
          <a:stretch>
            <a:fillRect/>
          </a:stretch>
        </p:blipFill>
        <p:spPr>
          <a:xfrm>
            <a:off x="6509978" y="3850687"/>
            <a:ext cx="224047" cy="224047"/>
          </a:xfrm>
          <a:prstGeom prst="rect">
            <a:avLst/>
          </a:prstGeom>
        </p:spPr>
      </p:pic>
      <p:pic>
        <p:nvPicPr>
          <p:cNvPr id="5" name="Afbeelding 4">
            <a:extLst>
              <a:ext uri="{FF2B5EF4-FFF2-40B4-BE49-F238E27FC236}">
                <a16:creationId xmlns:a16="http://schemas.microsoft.com/office/drawing/2014/main" id="{21C36AD2-B802-C158-DD55-BC38761CFD38}"/>
              </a:ext>
            </a:extLst>
          </p:cNvPr>
          <p:cNvPicPr>
            <a:picLocks noChangeAspect="1"/>
          </p:cNvPicPr>
          <p:nvPr/>
        </p:nvPicPr>
        <p:blipFill>
          <a:blip r:embed="rId13"/>
          <a:stretch>
            <a:fillRect/>
          </a:stretch>
        </p:blipFill>
        <p:spPr>
          <a:xfrm>
            <a:off x="6480566" y="5128759"/>
            <a:ext cx="224047" cy="224047"/>
          </a:xfrm>
          <a:prstGeom prst="rect">
            <a:avLst/>
          </a:prstGeom>
        </p:spPr>
      </p:pic>
      <p:pic>
        <p:nvPicPr>
          <p:cNvPr id="6" name="Afbeelding 5">
            <a:extLst>
              <a:ext uri="{FF2B5EF4-FFF2-40B4-BE49-F238E27FC236}">
                <a16:creationId xmlns:a16="http://schemas.microsoft.com/office/drawing/2014/main" id="{957ABFA6-15C8-466F-5514-48DF370CBCE8}"/>
              </a:ext>
            </a:extLst>
          </p:cNvPr>
          <p:cNvPicPr>
            <a:picLocks noChangeAspect="1"/>
          </p:cNvPicPr>
          <p:nvPr/>
        </p:nvPicPr>
        <p:blipFill>
          <a:blip r:embed="rId13"/>
          <a:stretch>
            <a:fillRect/>
          </a:stretch>
        </p:blipFill>
        <p:spPr>
          <a:xfrm>
            <a:off x="5313552" y="5396825"/>
            <a:ext cx="224047" cy="224047"/>
          </a:xfrm>
          <a:prstGeom prst="rect">
            <a:avLst/>
          </a:prstGeom>
        </p:spPr>
      </p:pic>
      <p:pic>
        <p:nvPicPr>
          <p:cNvPr id="32" name="Google Shape;144;g29620898929_1_29"/>
          <p:cNvPicPr preferRelativeResize="0"/>
          <p:nvPr/>
        </p:nvPicPr>
        <p:blipFill>
          <a:blip r:embed="rId12">
            <a:alphaModFix/>
          </a:blip>
          <a:stretch>
            <a:fillRect/>
          </a:stretch>
        </p:blipFill>
        <p:spPr>
          <a:xfrm>
            <a:off x="8622099" y="5728875"/>
            <a:ext cx="222525" cy="222525"/>
          </a:xfrm>
          <a:prstGeom prst="rect">
            <a:avLst/>
          </a:prstGeom>
          <a:noFill/>
          <a:ln>
            <a:noFill/>
          </a:ln>
        </p:spPr>
      </p:pic>
      <p:sp>
        <p:nvSpPr>
          <p:cNvPr id="7" name="Google Shape;120;g29620898929_1_29">
            <a:extLst>
              <a:ext uri="{FF2B5EF4-FFF2-40B4-BE49-F238E27FC236}">
                <a16:creationId xmlns:a16="http://schemas.microsoft.com/office/drawing/2014/main" id="{051E96F0-0C5F-62B4-0316-4A19AC2FA827}"/>
              </a:ext>
            </a:extLst>
          </p:cNvPr>
          <p:cNvSpPr txBox="1"/>
          <p:nvPr/>
        </p:nvSpPr>
        <p:spPr>
          <a:xfrm>
            <a:off x="372139" y="1478833"/>
            <a:ext cx="11185452" cy="718281"/>
          </a:xfrm>
          <a:prstGeom prst="rect">
            <a:avLst/>
          </a:prstGeom>
          <a:noFill/>
          <a:ln>
            <a:noFill/>
          </a:ln>
        </p:spPr>
        <p:txBody>
          <a:bodyPr spcFirstLastPara="1" wrap="square" lIns="97520" tIns="97520" rIns="97520" bIns="97520" anchor="t" anchorCtr="0">
            <a:noAutofit/>
          </a:bodyPr>
          <a:lstStyle>
            <a:defPPr>
              <a:defRPr lang="nl-NL"/>
            </a:defPPr>
            <a:lvl1pPr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1pPr>
            <a:lvl2pPr marL="457200" indent="-2286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2pPr>
            <a:lvl3pPr marL="914400" indent="-4572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3pPr>
            <a:lvl4pPr marL="1371600" indent="-6858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4pPr>
            <a:lvl5pPr marL="1828800" indent="-914400" algn="l" defTabSz="584200" rtl="0" fontAlgn="base">
              <a:spcBef>
                <a:spcPct val="0"/>
              </a:spcBef>
              <a:spcAft>
                <a:spcPct val="0"/>
              </a:spcAft>
              <a:defRPr sz="3600" kern="1200">
                <a:solidFill>
                  <a:schemeClr val="tx1"/>
                </a:solidFill>
                <a:latin typeface="Arial" charset="0"/>
                <a:ea typeface="ヒラギノ角ゴ Pro W3" charset="0"/>
                <a:cs typeface="ヒラギノ角ゴ Pro W3" charset="0"/>
                <a:sym typeface="Helvetica Light" charset="0"/>
              </a:defRPr>
            </a:lvl5pPr>
            <a:lvl6pPr marL="22860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6pPr>
            <a:lvl7pPr marL="27432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7pPr>
            <a:lvl8pPr marL="32004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8pPr>
            <a:lvl9pPr marL="3657600" algn="l" defTabSz="457200" rtl="0" eaLnBrk="1" latinLnBrk="0" hangingPunct="1">
              <a:defRPr sz="3600" kern="1200">
                <a:solidFill>
                  <a:schemeClr val="tx1"/>
                </a:solidFill>
                <a:latin typeface="Arial" charset="0"/>
                <a:ea typeface="ヒラギノ角ゴ Pro W3" charset="0"/>
                <a:cs typeface="ヒラギノ角ゴ Pro W3" charset="0"/>
                <a:sym typeface="Helvetica Light" charset="0"/>
              </a:defRPr>
            </a:lvl9pPr>
          </a:lstStyle>
          <a:p>
            <a:r>
              <a:rPr lang="nl" sz="1400" dirty="0">
                <a:solidFill>
                  <a:srgbClr val="0070C0"/>
                </a:solidFill>
                <a:latin typeface="Arial"/>
              </a:rPr>
              <a:t>Hieronder vind je een overzicht van de tools ontwikkeld voor ouderen, informele zorg en professionals in het sociaal- en zorg domein. Om bewustwording rondom het voorkomen, herkennen van (een verhoogd risico op) ondervoeding en de gevolgen op de gezondheid van ouderen te vergroten. En om hen vervolgens handvatten te bieden om eerder de juiste acties te kunnen ondernemen</a:t>
            </a:r>
            <a:r>
              <a:rPr lang="nl" sz="1350" dirty="0">
                <a:solidFill>
                  <a:srgbClr val="0070C0"/>
                </a:solidFill>
                <a:latin typeface="Arial"/>
              </a:rPr>
              <a:t>.</a:t>
            </a:r>
            <a:endParaRPr sz="1350" dirty="0">
              <a:solidFill>
                <a:srgbClr val="0070C0"/>
              </a:solidFill>
              <a:latin typeface="Arial"/>
            </a:endParaRPr>
          </a:p>
        </p:txBody>
      </p:sp>
      <p:sp>
        <p:nvSpPr>
          <p:cNvPr id="9" name="Titel 2">
            <a:extLst>
              <a:ext uri="{FF2B5EF4-FFF2-40B4-BE49-F238E27FC236}">
                <a16:creationId xmlns:a16="http://schemas.microsoft.com/office/drawing/2014/main" id="{A250D010-89F4-EB47-2458-64E2AFEA4D59}"/>
              </a:ext>
            </a:extLst>
          </p:cNvPr>
          <p:cNvSpPr>
            <a:spLocks noGrp="1"/>
          </p:cNvSpPr>
          <p:nvPr>
            <p:ph type="title"/>
          </p:nvPr>
        </p:nvSpPr>
        <p:spPr>
          <a:xfrm>
            <a:off x="0" y="312544"/>
            <a:ext cx="12192000" cy="686363"/>
          </a:xfrm>
        </p:spPr>
        <p:txBody>
          <a:bodyPr wrap="square" anchor="ctr">
            <a:noAutofit/>
          </a:bodyPr>
          <a:lstStyle/>
          <a:p>
            <a:pPr algn="ctr"/>
            <a:r>
              <a:rPr lang="nl-NL" sz="3600" b="1" dirty="0"/>
              <a:t>Een overzicht van tools voor alle 4 domeinen</a:t>
            </a:r>
            <a:endParaRPr lang="nl-NL" sz="3600" dirty="0"/>
          </a:p>
        </p:txBody>
      </p:sp>
    </p:spTree>
    <p:extLst>
      <p:ext uri="{BB962C8B-B14F-4D97-AF65-F5344CB8AC3E}">
        <p14:creationId xmlns:p14="http://schemas.microsoft.com/office/powerpoint/2010/main" val="414366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Filmpje</a:t>
            </a:r>
            <a:endParaRPr lang="nl-NL"/>
          </a:p>
        </p:txBody>
      </p:sp>
      <p:pic>
        <p:nvPicPr>
          <p:cNvPr id="5" name="Afbeelding 4">
            <a:extLst>
              <a:ext uri="{FF2B5EF4-FFF2-40B4-BE49-F238E27FC236}">
                <a16:creationId xmlns:a16="http://schemas.microsoft.com/office/drawing/2014/main" id="{9F8DFA92-AFCB-8F10-D6F6-9D964972606A}"/>
              </a:ext>
            </a:extLst>
          </p:cNvPr>
          <p:cNvPicPr>
            <a:picLocks noChangeAspect="1"/>
          </p:cNvPicPr>
          <p:nvPr/>
        </p:nvPicPr>
        <p:blipFill>
          <a:blip r:embed="rId2"/>
          <a:stretch>
            <a:fillRect/>
          </a:stretch>
        </p:blipFill>
        <p:spPr>
          <a:xfrm>
            <a:off x="2385148" y="3108932"/>
            <a:ext cx="7242769" cy="686363"/>
          </a:xfrm>
          <a:prstGeom prst="rect">
            <a:avLst/>
          </a:prstGeom>
        </p:spPr>
      </p:pic>
      <p:sp>
        <p:nvSpPr>
          <p:cNvPr id="4" name="Tekstvak 3">
            <a:extLst>
              <a:ext uri="{FF2B5EF4-FFF2-40B4-BE49-F238E27FC236}">
                <a16:creationId xmlns:a16="http://schemas.microsoft.com/office/drawing/2014/main" id="{21E65431-DFEA-C0EB-3860-524D38DC8BAD}"/>
              </a:ext>
            </a:extLst>
          </p:cNvPr>
          <p:cNvSpPr txBox="1"/>
          <p:nvPr/>
        </p:nvSpPr>
        <p:spPr>
          <a:xfrm>
            <a:off x="2636044" y="4058335"/>
            <a:ext cx="6110286"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nl-NL" dirty="0">
                <a:solidFill>
                  <a:srgbClr val="0070C0"/>
                </a:solidFill>
                <a:hlinkClick r:id="rId3">
                  <a:extLst>
                    <a:ext uri="{A12FA001-AC4F-418D-AE19-62706E023703}">
                      <ahyp:hlinkClr xmlns:ahyp="http://schemas.microsoft.com/office/drawing/2018/hyperlinkcolor" val="tx"/>
                    </a:ext>
                  </a:extLst>
                </a:hlinkClick>
              </a:rPr>
              <a:t>Ondervoeding goed te behandelen: Welke particuliere initiatieven zijn er? | Ondervoeding bij Ouderen - YouTube</a:t>
            </a:r>
            <a:endParaRPr lang="en-NL" dirty="0">
              <a:solidFill>
                <a:srgbClr val="0070C0"/>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5171461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Signaleringskaart - voorkant </a:t>
            </a:r>
            <a:endParaRPr lang="nl-NL" sz="4400"/>
          </a:p>
        </p:txBody>
      </p:sp>
      <p:pic>
        <p:nvPicPr>
          <p:cNvPr id="7" name="Afbeelding 6">
            <a:extLst>
              <a:ext uri="{FF2B5EF4-FFF2-40B4-BE49-F238E27FC236}">
                <a16:creationId xmlns:a16="http://schemas.microsoft.com/office/drawing/2014/main" id="{89CFB9EA-2EB4-7175-25AB-8345804C814F}"/>
              </a:ext>
            </a:extLst>
          </p:cNvPr>
          <p:cNvPicPr>
            <a:picLocks noChangeAspect="1"/>
          </p:cNvPicPr>
          <p:nvPr/>
        </p:nvPicPr>
        <p:blipFill>
          <a:blip r:embed="rId2"/>
          <a:stretch>
            <a:fillRect/>
          </a:stretch>
        </p:blipFill>
        <p:spPr>
          <a:xfrm>
            <a:off x="3765371" y="1227835"/>
            <a:ext cx="3882338" cy="5507262"/>
          </a:xfrm>
          <a:prstGeom prst="rect">
            <a:avLst/>
          </a:prstGeom>
        </p:spPr>
      </p:pic>
    </p:spTree>
    <p:extLst>
      <p:ext uri="{BB962C8B-B14F-4D97-AF65-F5344CB8AC3E}">
        <p14:creationId xmlns:p14="http://schemas.microsoft.com/office/powerpoint/2010/main" val="29133983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Signaleringskaart - achterkant </a:t>
            </a:r>
            <a:endParaRPr lang="nl-NL" sz="4400"/>
          </a:p>
        </p:txBody>
      </p:sp>
      <p:pic>
        <p:nvPicPr>
          <p:cNvPr id="4" name="Afbeelding 3">
            <a:extLst>
              <a:ext uri="{FF2B5EF4-FFF2-40B4-BE49-F238E27FC236}">
                <a16:creationId xmlns:a16="http://schemas.microsoft.com/office/drawing/2014/main" id="{E418E50C-1E0D-54BA-ECDC-4F6FD5265F67}"/>
              </a:ext>
            </a:extLst>
          </p:cNvPr>
          <p:cNvPicPr>
            <a:picLocks noChangeAspect="1"/>
          </p:cNvPicPr>
          <p:nvPr/>
        </p:nvPicPr>
        <p:blipFill>
          <a:blip r:embed="rId2"/>
          <a:stretch>
            <a:fillRect/>
          </a:stretch>
        </p:blipFill>
        <p:spPr>
          <a:xfrm>
            <a:off x="3722255" y="1228255"/>
            <a:ext cx="3943928" cy="5527752"/>
          </a:xfrm>
          <a:prstGeom prst="rect">
            <a:avLst/>
          </a:prstGeom>
        </p:spPr>
      </p:pic>
    </p:spTree>
    <p:extLst>
      <p:ext uri="{BB962C8B-B14F-4D97-AF65-F5344CB8AC3E}">
        <p14:creationId xmlns:p14="http://schemas.microsoft.com/office/powerpoint/2010/main" val="423438912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0" y="0"/>
            <a:ext cx="11887200" cy="1466661"/>
          </a:xfrm>
        </p:spPr>
        <p:txBody>
          <a:bodyPr wrap="square" anchor="ctr">
            <a:normAutofit/>
          </a:bodyPr>
          <a:lstStyle/>
          <a:p>
            <a:r>
              <a:rPr lang="nl-NL" altLang="nl-NL" b="1"/>
              <a:t>Voorstellen </a:t>
            </a:r>
          </a:p>
        </p:txBody>
      </p:sp>
      <p:pic>
        <p:nvPicPr>
          <p:cNvPr id="3" name="Tijdelijke aanduiding voor inhoud 2">
            <a:extLst>
              <a:ext uri="{FF2B5EF4-FFF2-40B4-BE49-F238E27FC236}">
                <a16:creationId xmlns:a16="http://schemas.microsoft.com/office/drawing/2014/main" id="{152EA4AD-F3E6-8C90-5367-3886D7DFA7B8}"/>
              </a:ext>
            </a:extLst>
          </p:cNvPr>
          <p:cNvPicPr>
            <a:picLocks noGrp="1" noChangeAspect="1"/>
          </p:cNvPicPr>
          <p:nvPr>
            <p:ph sz="quarter" idx="2"/>
          </p:nvPr>
        </p:nvPicPr>
        <p:blipFill>
          <a:blip r:embed="rId3"/>
          <a:stretch>
            <a:fillRect/>
          </a:stretch>
        </p:blipFill>
        <p:spPr>
          <a:xfrm>
            <a:off x="876031" y="2156584"/>
            <a:ext cx="4185476" cy="3266123"/>
          </a:xfrm>
          <a:prstGeom prst="rect">
            <a:avLst/>
          </a:prstGeom>
          <a:noFill/>
        </p:spPr>
      </p:pic>
      <p:sp>
        <p:nvSpPr>
          <p:cNvPr id="5129" name="Content Placeholder 4">
            <a:extLst>
              <a:ext uri="{FF2B5EF4-FFF2-40B4-BE49-F238E27FC236}">
                <a16:creationId xmlns:a16="http://schemas.microsoft.com/office/drawing/2014/main" id="{B7D0D07F-3DC6-BD05-0E76-A93FEADDF79C}"/>
              </a:ext>
            </a:extLst>
          </p:cNvPr>
          <p:cNvSpPr>
            <a:spLocks noGrp="1"/>
          </p:cNvSpPr>
          <p:nvPr>
            <p:ph sz="quarter" idx="3"/>
          </p:nvPr>
        </p:nvSpPr>
        <p:spPr>
          <a:xfrm>
            <a:off x="5680364" y="2156584"/>
            <a:ext cx="5920510" cy="1905000"/>
          </a:xfrm>
        </p:spPr>
        <p:txBody>
          <a:bodyPr/>
          <a:lstStyle/>
          <a:p>
            <a:pPr marL="0" indent="0">
              <a:buNone/>
            </a:pPr>
            <a:r>
              <a:rPr kumimoji="0" lang="nl-NL" altLang="nl-NL" sz="3200" b="1" i="0" u="none" strike="noStrike" kern="0" cap="none" spc="0" normalizeH="0" baseline="0" noProof="0">
                <a:ln>
                  <a:noFill/>
                </a:ln>
                <a:solidFill>
                  <a:srgbClr val="4FAF47"/>
                </a:solidFill>
                <a:effectLst/>
                <a:uLnTx/>
                <a:uFillTx/>
                <a:latin typeface="Open Sans"/>
                <a:ea typeface="ＭＳ Ｐゴシック" charset="0"/>
                <a:cs typeface="Open Sans"/>
                <a:sym typeface="Helvetica Light" charset="0"/>
              </a:rPr>
              <a:t>En wie ben jij? </a:t>
            </a:r>
            <a:br>
              <a:rPr kumimoji="0" lang="nl-NL" altLang="nl-NL" sz="2400" b="1" i="0" u="none" strike="noStrike" kern="0" cap="none" spc="0" normalizeH="0" baseline="0" noProof="0">
                <a:ln>
                  <a:noFill/>
                </a:ln>
                <a:solidFill>
                  <a:srgbClr val="4FAF47"/>
                </a:solidFill>
                <a:effectLst/>
                <a:uLnTx/>
                <a:uFillTx/>
                <a:latin typeface="Open Sans"/>
                <a:ea typeface="ＭＳ Ｐゴシック" charset="0"/>
                <a:cs typeface="Open Sans"/>
                <a:sym typeface="Helvetica Light" charset="0"/>
              </a:rPr>
            </a:br>
            <a:br>
              <a:rPr kumimoji="0" lang="nl-NL" altLang="nl-NL" sz="2400" b="1" i="0" u="none" strike="noStrike" kern="0" cap="none" spc="0" normalizeH="0" baseline="0" noProof="0">
                <a:ln>
                  <a:noFill/>
                </a:ln>
                <a:solidFill>
                  <a:srgbClr val="4FAF47"/>
                </a:solidFill>
                <a:effectLst/>
                <a:uLnTx/>
                <a:uFillTx/>
                <a:latin typeface="Open Sans"/>
                <a:ea typeface="ＭＳ Ｐゴシック" charset="0"/>
                <a:cs typeface="Open Sans"/>
                <a:sym typeface="Helvetica Light"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Naam</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Functie</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Waar kom jij ouderen tegen in je werk? </a:t>
            </a:r>
            <a:endParaRPr lang="en-US" sz="2400"/>
          </a:p>
        </p:txBody>
      </p:sp>
    </p:spTree>
    <p:extLst>
      <p:ext uri="{BB962C8B-B14F-4D97-AF65-F5344CB8AC3E}">
        <p14:creationId xmlns:p14="http://schemas.microsoft.com/office/powerpoint/2010/main" val="4013456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kan jij doen? – Signaleer (1) </a:t>
            </a:r>
            <a:endParaRPr lang="nl-NL"/>
          </a:p>
        </p:txBody>
      </p:sp>
      <p:pic>
        <p:nvPicPr>
          <p:cNvPr id="4" name="Afbeelding 3">
            <a:extLst>
              <a:ext uri="{FF2B5EF4-FFF2-40B4-BE49-F238E27FC236}">
                <a16:creationId xmlns:a16="http://schemas.microsoft.com/office/drawing/2014/main" id="{D188FA89-8980-5980-CC9D-2157C3B9E3EA}"/>
              </a:ext>
            </a:extLst>
          </p:cNvPr>
          <p:cNvPicPr>
            <a:picLocks noChangeAspect="1"/>
          </p:cNvPicPr>
          <p:nvPr/>
        </p:nvPicPr>
        <p:blipFill>
          <a:blip r:embed="rId2"/>
          <a:stretch>
            <a:fillRect/>
          </a:stretch>
        </p:blipFill>
        <p:spPr>
          <a:xfrm>
            <a:off x="1597855" y="1295935"/>
            <a:ext cx="8996289" cy="4498146"/>
          </a:xfrm>
          <a:prstGeom prst="rect">
            <a:avLst/>
          </a:prstGeom>
          <a:noFill/>
        </p:spPr>
      </p:pic>
    </p:spTree>
    <p:extLst>
      <p:ext uri="{BB962C8B-B14F-4D97-AF65-F5344CB8AC3E}">
        <p14:creationId xmlns:p14="http://schemas.microsoft.com/office/powerpoint/2010/main" val="39815728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ad icon">
            <a:extLst>
              <a:ext uri="{FF2B5EF4-FFF2-40B4-BE49-F238E27FC236}">
                <a16:creationId xmlns:a16="http://schemas.microsoft.com/office/drawing/2014/main" id="{6C136119-7530-B28E-4D7B-F5B55130D01E}"/>
              </a:ext>
            </a:extLst>
          </p:cNvPr>
          <p:cNvPicPr>
            <a:picLocks noChangeAspect="1"/>
          </p:cNvPicPr>
          <p:nvPr/>
        </p:nvPicPr>
        <p:blipFill>
          <a:blip r:embed="rId2"/>
          <a:stretch>
            <a:fillRect/>
          </a:stretch>
        </p:blipFill>
        <p:spPr>
          <a:xfrm>
            <a:off x="10144247" y="2409764"/>
            <a:ext cx="1454386" cy="1463793"/>
          </a:xfrm>
          <a:prstGeom prst="rect">
            <a:avLst/>
          </a:prstGeom>
        </p:spPr>
      </p:pic>
      <p:pic>
        <p:nvPicPr>
          <p:cNvPr id="3" name="Afbeelding 2" descr="Sofa icon">
            <a:extLst>
              <a:ext uri="{FF2B5EF4-FFF2-40B4-BE49-F238E27FC236}">
                <a16:creationId xmlns:a16="http://schemas.microsoft.com/office/drawing/2014/main" id="{695F10DC-9107-E734-72BF-36FBD14DE32F}"/>
              </a:ext>
            </a:extLst>
          </p:cNvPr>
          <p:cNvPicPr>
            <a:picLocks noChangeAspect="1"/>
          </p:cNvPicPr>
          <p:nvPr/>
        </p:nvPicPr>
        <p:blipFill>
          <a:blip r:embed="rId3"/>
          <a:stretch>
            <a:fillRect/>
          </a:stretch>
        </p:blipFill>
        <p:spPr>
          <a:xfrm>
            <a:off x="8060750" y="2106813"/>
            <a:ext cx="1755423" cy="1802459"/>
          </a:xfrm>
          <a:prstGeom prst="rect">
            <a:avLst/>
          </a:prstGeom>
        </p:spPr>
      </p:pic>
      <p:pic>
        <p:nvPicPr>
          <p:cNvPr id="4" name="Afbeelding 3" descr="Fashion icon">
            <a:extLst>
              <a:ext uri="{FF2B5EF4-FFF2-40B4-BE49-F238E27FC236}">
                <a16:creationId xmlns:a16="http://schemas.microsoft.com/office/drawing/2014/main" id="{16598F68-039C-F065-D111-3578CC8A8336}"/>
              </a:ext>
            </a:extLst>
          </p:cNvPr>
          <p:cNvPicPr>
            <a:picLocks noChangeAspect="1"/>
          </p:cNvPicPr>
          <p:nvPr/>
        </p:nvPicPr>
        <p:blipFill>
          <a:blip r:embed="rId4"/>
          <a:stretch>
            <a:fillRect/>
          </a:stretch>
        </p:blipFill>
        <p:spPr>
          <a:xfrm>
            <a:off x="4206610" y="2409764"/>
            <a:ext cx="1776122" cy="1124071"/>
          </a:xfrm>
          <a:prstGeom prst="rect">
            <a:avLst/>
          </a:prstGeom>
        </p:spPr>
      </p:pic>
      <p:pic>
        <p:nvPicPr>
          <p:cNvPr id="5" name="Afbeelding 4" descr="Wrist Watch icon">
            <a:extLst>
              <a:ext uri="{FF2B5EF4-FFF2-40B4-BE49-F238E27FC236}">
                <a16:creationId xmlns:a16="http://schemas.microsoft.com/office/drawing/2014/main" id="{58DA3E79-7A06-7371-01BC-64721F9BB635}"/>
              </a:ext>
            </a:extLst>
          </p:cNvPr>
          <p:cNvPicPr>
            <a:picLocks noChangeAspect="1"/>
          </p:cNvPicPr>
          <p:nvPr/>
        </p:nvPicPr>
        <p:blipFill>
          <a:blip r:embed="rId5"/>
          <a:stretch>
            <a:fillRect/>
          </a:stretch>
        </p:blipFill>
        <p:spPr>
          <a:xfrm>
            <a:off x="6120395" y="2141124"/>
            <a:ext cx="1651941" cy="1661349"/>
          </a:xfrm>
          <a:prstGeom prst="rect">
            <a:avLst/>
          </a:prstGeom>
        </p:spPr>
      </p:pic>
      <p:pic>
        <p:nvPicPr>
          <p:cNvPr id="6" name="Afbeelding 5" descr="Dress icon">
            <a:extLst>
              <a:ext uri="{FF2B5EF4-FFF2-40B4-BE49-F238E27FC236}">
                <a16:creationId xmlns:a16="http://schemas.microsoft.com/office/drawing/2014/main" id="{ED6C44EE-C43E-4449-4E84-1C1C71C05D0A}"/>
              </a:ext>
            </a:extLst>
          </p:cNvPr>
          <p:cNvPicPr>
            <a:picLocks noChangeAspect="1"/>
          </p:cNvPicPr>
          <p:nvPr/>
        </p:nvPicPr>
        <p:blipFill>
          <a:blip r:embed="rId6"/>
          <a:stretch>
            <a:fillRect/>
          </a:stretch>
        </p:blipFill>
        <p:spPr>
          <a:xfrm>
            <a:off x="2417006" y="2070570"/>
            <a:ext cx="1793052" cy="1802460"/>
          </a:xfrm>
          <a:prstGeom prst="rect">
            <a:avLst/>
          </a:prstGeom>
        </p:spPr>
      </p:pic>
      <p:pic>
        <p:nvPicPr>
          <p:cNvPr id="7" name="Afbeelding 6" descr="Restaurant icon">
            <a:extLst>
              <a:ext uri="{FF2B5EF4-FFF2-40B4-BE49-F238E27FC236}">
                <a16:creationId xmlns:a16="http://schemas.microsoft.com/office/drawing/2014/main" id="{9ECF6E11-E114-267E-6EB6-AACCC5E2814A}"/>
              </a:ext>
            </a:extLst>
          </p:cNvPr>
          <p:cNvPicPr>
            <a:picLocks noChangeAspect="1"/>
          </p:cNvPicPr>
          <p:nvPr/>
        </p:nvPicPr>
        <p:blipFill>
          <a:blip r:embed="rId7"/>
          <a:stretch>
            <a:fillRect/>
          </a:stretch>
        </p:blipFill>
        <p:spPr>
          <a:xfrm>
            <a:off x="620190" y="2178402"/>
            <a:ext cx="1520238" cy="1529645"/>
          </a:xfrm>
          <a:prstGeom prst="rect">
            <a:avLst/>
          </a:prstGeom>
        </p:spPr>
      </p:pic>
      <p:sp>
        <p:nvSpPr>
          <p:cNvPr id="8" name="Tekstvak 7">
            <a:extLst>
              <a:ext uri="{FF2B5EF4-FFF2-40B4-BE49-F238E27FC236}">
                <a16:creationId xmlns:a16="http://schemas.microsoft.com/office/drawing/2014/main" id="{E4770359-DD05-E8E3-20E2-7F76A47EDA78}"/>
              </a:ext>
            </a:extLst>
          </p:cNvPr>
          <p:cNvSpPr txBox="1"/>
          <p:nvPr/>
        </p:nvSpPr>
        <p:spPr>
          <a:xfrm>
            <a:off x="416487" y="3992711"/>
            <a:ext cx="2227085" cy="646331"/>
          </a:xfrm>
          <a:prstGeom prst="rect">
            <a:avLst/>
          </a:prstGeom>
          <a:noFill/>
        </p:spPr>
        <p:txBody>
          <a:bodyPr wrap="none" rtlCol="0">
            <a:spAutoFit/>
          </a:bodyPr>
          <a:lstStyle/>
          <a:p>
            <a:r>
              <a:rPr lang="nl-NL"/>
              <a:t>Is iemand opvallend </a:t>
            </a:r>
          </a:p>
          <a:p>
            <a:r>
              <a:rPr lang="nl-NL"/>
              <a:t>minder gaan eten?</a:t>
            </a:r>
            <a:endParaRPr lang="en-NL"/>
          </a:p>
        </p:txBody>
      </p:sp>
      <p:sp>
        <p:nvSpPr>
          <p:cNvPr id="9" name="Tekstvak 8">
            <a:extLst>
              <a:ext uri="{FF2B5EF4-FFF2-40B4-BE49-F238E27FC236}">
                <a16:creationId xmlns:a16="http://schemas.microsoft.com/office/drawing/2014/main" id="{63861500-D65E-300D-F82C-CAFC8C2FAD4B}"/>
              </a:ext>
            </a:extLst>
          </p:cNvPr>
          <p:cNvSpPr txBox="1"/>
          <p:nvPr/>
        </p:nvSpPr>
        <p:spPr>
          <a:xfrm>
            <a:off x="2626105" y="3992710"/>
            <a:ext cx="1504579" cy="646331"/>
          </a:xfrm>
          <a:prstGeom prst="rect">
            <a:avLst/>
          </a:prstGeom>
          <a:noFill/>
        </p:spPr>
        <p:txBody>
          <a:bodyPr wrap="none" rtlCol="0">
            <a:spAutoFit/>
          </a:bodyPr>
          <a:lstStyle/>
          <a:p>
            <a:r>
              <a:rPr lang="nl-NL"/>
              <a:t>Gaan kleren </a:t>
            </a:r>
          </a:p>
          <a:p>
            <a:r>
              <a:rPr lang="nl-NL"/>
              <a:t>losser zitten?</a:t>
            </a:r>
            <a:endParaRPr lang="en-NL"/>
          </a:p>
        </p:txBody>
      </p:sp>
      <p:sp>
        <p:nvSpPr>
          <p:cNvPr id="10" name="Tekstvak 9">
            <a:extLst>
              <a:ext uri="{FF2B5EF4-FFF2-40B4-BE49-F238E27FC236}">
                <a16:creationId xmlns:a16="http://schemas.microsoft.com/office/drawing/2014/main" id="{620F2E05-3831-15E3-A4B0-152A7E1B1370}"/>
              </a:ext>
            </a:extLst>
          </p:cNvPr>
          <p:cNvSpPr txBox="1"/>
          <p:nvPr/>
        </p:nvSpPr>
        <p:spPr>
          <a:xfrm>
            <a:off x="4115845" y="3990130"/>
            <a:ext cx="1957652" cy="646331"/>
          </a:xfrm>
          <a:prstGeom prst="rect">
            <a:avLst/>
          </a:prstGeom>
          <a:noFill/>
        </p:spPr>
        <p:txBody>
          <a:bodyPr wrap="none" rtlCol="0">
            <a:spAutoFit/>
          </a:bodyPr>
          <a:lstStyle/>
          <a:p>
            <a:r>
              <a:rPr lang="nl-NL"/>
              <a:t>Zit een broekriem </a:t>
            </a:r>
          </a:p>
          <a:p>
            <a:r>
              <a:rPr lang="nl-NL"/>
              <a:t>te los?</a:t>
            </a:r>
            <a:endParaRPr lang="en-NL"/>
          </a:p>
        </p:txBody>
      </p:sp>
      <p:sp>
        <p:nvSpPr>
          <p:cNvPr id="11" name="Tekstvak 10">
            <a:extLst>
              <a:ext uri="{FF2B5EF4-FFF2-40B4-BE49-F238E27FC236}">
                <a16:creationId xmlns:a16="http://schemas.microsoft.com/office/drawing/2014/main" id="{A13FED34-D33D-AB26-1484-E6C7DD2245CD}"/>
              </a:ext>
            </a:extLst>
          </p:cNvPr>
          <p:cNvSpPr txBox="1"/>
          <p:nvPr/>
        </p:nvSpPr>
        <p:spPr>
          <a:xfrm>
            <a:off x="6144490" y="3996750"/>
            <a:ext cx="1948610" cy="646331"/>
          </a:xfrm>
          <a:prstGeom prst="rect">
            <a:avLst/>
          </a:prstGeom>
          <a:noFill/>
        </p:spPr>
        <p:txBody>
          <a:bodyPr wrap="none" rtlCol="0">
            <a:spAutoFit/>
          </a:bodyPr>
          <a:lstStyle/>
          <a:p>
            <a:r>
              <a:rPr lang="nl-NL"/>
              <a:t>Zit een horloge</a:t>
            </a:r>
          </a:p>
          <a:p>
            <a:r>
              <a:rPr lang="nl-NL"/>
              <a:t>te los om de arm?</a:t>
            </a:r>
            <a:endParaRPr lang="en-NL"/>
          </a:p>
        </p:txBody>
      </p:sp>
      <p:sp>
        <p:nvSpPr>
          <p:cNvPr id="12" name="Tekstvak 11">
            <a:extLst>
              <a:ext uri="{FF2B5EF4-FFF2-40B4-BE49-F238E27FC236}">
                <a16:creationId xmlns:a16="http://schemas.microsoft.com/office/drawing/2014/main" id="{29BEA640-B6E9-5EA8-B490-7AA09EEEA8EA}"/>
              </a:ext>
            </a:extLst>
          </p:cNvPr>
          <p:cNvSpPr txBox="1"/>
          <p:nvPr/>
        </p:nvSpPr>
        <p:spPr>
          <a:xfrm>
            <a:off x="8164853" y="3993002"/>
            <a:ext cx="1547218" cy="923330"/>
          </a:xfrm>
          <a:prstGeom prst="rect">
            <a:avLst/>
          </a:prstGeom>
          <a:noFill/>
        </p:spPr>
        <p:txBody>
          <a:bodyPr wrap="none" rtlCol="0">
            <a:spAutoFit/>
          </a:bodyPr>
          <a:lstStyle/>
          <a:p>
            <a:r>
              <a:rPr lang="nl-NL"/>
              <a:t>Komt iemand</a:t>
            </a:r>
          </a:p>
          <a:p>
            <a:r>
              <a:rPr lang="nl-NL"/>
              <a:t>het huis</a:t>
            </a:r>
          </a:p>
          <a:p>
            <a:r>
              <a:rPr lang="nl-NL"/>
              <a:t>niet meer uit?</a:t>
            </a:r>
            <a:endParaRPr lang="en-NL"/>
          </a:p>
        </p:txBody>
      </p:sp>
      <p:sp>
        <p:nvSpPr>
          <p:cNvPr id="13" name="Tekstvak 12">
            <a:extLst>
              <a:ext uri="{FF2B5EF4-FFF2-40B4-BE49-F238E27FC236}">
                <a16:creationId xmlns:a16="http://schemas.microsoft.com/office/drawing/2014/main" id="{2C5EC71B-F6A3-A69C-4EB0-3E777E605241}"/>
              </a:ext>
            </a:extLst>
          </p:cNvPr>
          <p:cNvSpPr txBox="1"/>
          <p:nvPr/>
        </p:nvSpPr>
        <p:spPr>
          <a:xfrm>
            <a:off x="9855577" y="3996750"/>
            <a:ext cx="2284664" cy="923330"/>
          </a:xfrm>
          <a:prstGeom prst="rect">
            <a:avLst/>
          </a:prstGeom>
          <a:noFill/>
        </p:spPr>
        <p:txBody>
          <a:bodyPr wrap="none" rtlCol="0">
            <a:spAutoFit/>
          </a:bodyPr>
          <a:lstStyle/>
          <a:p>
            <a:r>
              <a:rPr lang="nl-NL"/>
              <a:t>Komt iemand</a:t>
            </a:r>
          </a:p>
          <a:p>
            <a:r>
              <a:rPr lang="nl-NL"/>
              <a:t>somber of depressief</a:t>
            </a:r>
          </a:p>
          <a:p>
            <a:r>
              <a:rPr lang="nl-NL"/>
              <a:t>over?</a:t>
            </a:r>
            <a:endParaRPr lang="en-NL"/>
          </a:p>
        </p:txBody>
      </p:sp>
      <p:sp>
        <p:nvSpPr>
          <p:cNvPr id="14" name="Titel 2">
            <a:extLst>
              <a:ext uri="{FF2B5EF4-FFF2-40B4-BE49-F238E27FC236}">
                <a16:creationId xmlns:a16="http://schemas.microsoft.com/office/drawing/2014/main" id="{3D4404CA-4EFF-8FBE-41DB-38DCCFD95E6C}"/>
              </a:ext>
            </a:extLst>
          </p:cNvPr>
          <p:cNvSpPr txBox="1">
            <a:spLocks/>
          </p:cNvSpPr>
          <p:nvPr/>
        </p:nvSpPr>
        <p:spPr>
          <a:xfrm>
            <a:off x="0" y="312544"/>
            <a:ext cx="12192000" cy="686363"/>
          </a:xfrm>
          <a:prstGeom prst="rect">
            <a:avLst/>
          </a:prstGeom>
        </p:spPr>
        <p:txBody>
          <a:bodyPr wrap="square" anchor="ctr">
            <a:normAutofit lnSpcReduction="10000"/>
          </a:bodyPr>
          <a:lstStyle>
            <a:lvl1pPr algn="ctr" defTabSz="308063" rtl="0" eaLnBrk="1" fontAlgn="base" hangingPunct="1">
              <a:spcBef>
                <a:spcPct val="0"/>
              </a:spcBef>
              <a:spcAft>
                <a:spcPct val="0"/>
              </a:spcAft>
              <a:defRPr sz="4219" b="0" i="0" u="none">
                <a:solidFill>
                  <a:srgbClr val="4FAF47"/>
                </a:solidFill>
                <a:latin typeface="Open Sans"/>
                <a:ea typeface="ＭＳ Ｐゴシック" charset="0"/>
                <a:cs typeface="Open Sans"/>
                <a:sym typeface="Helvetica Light" charset="0"/>
              </a:defRPr>
            </a:lvl1pPr>
            <a:lvl2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2pPr>
            <a:lvl3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3pPr>
            <a:lvl4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4pPr>
            <a:lvl5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5pPr>
            <a:lvl6pPr indent="602732" algn="ctr" defTabSz="308063" eaLnBrk="1" hangingPunct="1">
              <a:defRPr sz="4219">
                <a:latin typeface="+mn-lt"/>
                <a:ea typeface="+mn-ea"/>
                <a:cs typeface="+mn-cs"/>
                <a:sym typeface="Helvetica Light"/>
              </a:defRPr>
            </a:lvl6pPr>
            <a:lvl7pPr indent="723279" algn="ctr" defTabSz="308063" eaLnBrk="1" hangingPunct="1">
              <a:defRPr sz="4219">
                <a:latin typeface="+mn-lt"/>
                <a:ea typeface="+mn-ea"/>
                <a:cs typeface="+mn-cs"/>
                <a:sym typeface="Helvetica Light"/>
              </a:defRPr>
            </a:lvl7pPr>
            <a:lvl8pPr indent="843826" algn="ctr" defTabSz="308063" eaLnBrk="1" hangingPunct="1">
              <a:defRPr sz="4219">
                <a:latin typeface="+mn-lt"/>
                <a:ea typeface="+mn-ea"/>
                <a:cs typeface="+mn-cs"/>
                <a:sym typeface="Helvetica Light"/>
              </a:defRPr>
            </a:lvl8pPr>
            <a:lvl9pPr indent="964372" algn="ctr" defTabSz="308063" eaLnBrk="1" hangingPunct="1">
              <a:defRPr sz="4219">
                <a:latin typeface="+mn-lt"/>
                <a:ea typeface="+mn-ea"/>
                <a:cs typeface="+mn-cs"/>
                <a:sym typeface="Helvetica Light"/>
              </a:defRPr>
            </a:lvl9pPr>
          </a:lstStyle>
          <a:p>
            <a:r>
              <a:rPr lang="nl-NL" b="1" kern="0"/>
              <a:t>Wat kan jij doen? – Signaleer (2) </a:t>
            </a:r>
            <a:endParaRPr lang="nl-NL" kern="0"/>
          </a:p>
        </p:txBody>
      </p:sp>
    </p:spTree>
    <p:extLst>
      <p:ext uri="{BB962C8B-B14F-4D97-AF65-F5344CB8AC3E}">
        <p14:creationId xmlns:p14="http://schemas.microsoft.com/office/powerpoint/2010/main" val="58130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kan jij doen? – Ga het gesprek aan</a:t>
            </a:r>
            <a:endParaRPr lang="nl-NL"/>
          </a:p>
        </p:txBody>
      </p:sp>
      <p:pic>
        <p:nvPicPr>
          <p:cNvPr id="2" name="Afbeelding 1">
            <a:extLst>
              <a:ext uri="{FF2B5EF4-FFF2-40B4-BE49-F238E27FC236}">
                <a16:creationId xmlns:a16="http://schemas.microsoft.com/office/drawing/2014/main" id="{6EC8FCFF-7D18-C541-E33E-064CF6A8D3E0}"/>
              </a:ext>
            </a:extLst>
          </p:cNvPr>
          <p:cNvPicPr>
            <a:picLocks noChangeAspect="1"/>
          </p:cNvPicPr>
          <p:nvPr/>
        </p:nvPicPr>
        <p:blipFill>
          <a:blip r:embed="rId2"/>
          <a:stretch>
            <a:fillRect/>
          </a:stretch>
        </p:blipFill>
        <p:spPr>
          <a:xfrm>
            <a:off x="1218906" y="1587452"/>
            <a:ext cx="10165961" cy="4061813"/>
          </a:xfrm>
          <a:prstGeom prst="rect">
            <a:avLst/>
          </a:prstGeom>
        </p:spPr>
      </p:pic>
    </p:spTree>
    <p:extLst>
      <p:ext uri="{BB962C8B-B14F-4D97-AF65-F5344CB8AC3E}">
        <p14:creationId xmlns:p14="http://schemas.microsoft.com/office/powerpoint/2010/main" val="15423074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kan jij doen? – Aanbod in de wijk/stad?</a:t>
            </a:r>
            <a:endParaRPr lang="nl-NL"/>
          </a:p>
        </p:txBody>
      </p:sp>
      <p:pic>
        <p:nvPicPr>
          <p:cNvPr id="6" name="Afbeelding 5">
            <a:extLst>
              <a:ext uri="{FF2B5EF4-FFF2-40B4-BE49-F238E27FC236}">
                <a16:creationId xmlns:a16="http://schemas.microsoft.com/office/drawing/2014/main" id="{D04D3241-6D5E-CEA4-7103-378647240ABF}"/>
              </a:ext>
            </a:extLst>
          </p:cNvPr>
          <p:cNvPicPr>
            <a:picLocks noChangeAspect="1"/>
          </p:cNvPicPr>
          <p:nvPr/>
        </p:nvPicPr>
        <p:blipFill>
          <a:blip r:embed="rId2"/>
          <a:stretch>
            <a:fillRect/>
          </a:stretch>
        </p:blipFill>
        <p:spPr>
          <a:xfrm>
            <a:off x="1213621" y="1779373"/>
            <a:ext cx="9764758" cy="3563525"/>
          </a:xfrm>
          <a:prstGeom prst="rect">
            <a:avLst/>
          </a:prstGeom>
        </p:spPr>
      </p:pic>
    </p:spTree>
    <p:extLst>
      <p:ext uri="{BB962C8B-B14F-4D97-AF65-F5344CB8AC3E}">
        <p14:creationId xmlns:p14="http://schemas.microsoft.com/office/powerpoint/2010/main" val="72463675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247230"/>
            <a:ext cx="12192000" cy="686363"/>
          </a:xfrm>
        </p:spPr>
        <p:txBody>
          <a:bodyPr wrap="square" anchor="ctr">
            <a:normAutofit/>
          </a:bodyPr>
          <a:lstStyle/>
          <a:p>
            <a:r>
              <a:rPr lang="nl-NL" sz="2800" b="1"/>
              <a:t>Wanneer adviseer om contact op te nemen met de huisarts/diëtist?</a:t>
            </a:r>
            <a:endParaRPr lang="nl-NL" sz="2800"/>
          </a:p>
        </p:txBody>
      </p:sp>
      <p:pic>
        <p:nvPicPr>
          <p:cNvPr id="4" name="Afbeelding 3">
            <a:extLst>
              <a:ext uri="{FF2B5EF4-FFF2-40B4-BE49-F238E27FC236}">
                <a16:creationId xmlns:a16="http://schemas.microsoft.com/office/drawing/2014/main" id="{7FF42A98-280E-D1D0-DA82-0B13DC3196D0}"/>
              </a:ext>
            </a:extLst>
          </p:cNvPr>
          <p:cNvPicPr>
            <a:picLocks noChangeAspect="1"/>
          </p:cNvPicPr>
          <p:nvPr/>
        </p:nvPicPr>
        <p:blipFill>
          <a:blip r:embed="rId2"/>
          <a:stretch>
            <a:fillRect/>
          </a:stretch>
        </p:blipFill>
        <p:spPr>
          <a:xfrm>
            <a:off x="1282603" y="1340939"/>
            <a:ext cx="8885878" cy="4556008"/>
          </a:xfrm>
          <a:prstGeom prst="rect">
            <a:avLst/>
          </a:prstGeom>
        </p:spPr>
      </p:pic>
    </p:spTree>
    <p:extLst>
      <p:ext uri="{BB962C8B-B14F-4D97-AF65-F5344CB8AC3E}">
        <p14:creationId xmlns:p14="http://schemas.microsoft.com/office/powerpoint/2010/main" val="22161133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Voorlichting</a:t>
            </a:r>
            <a:endParaRPr lang="nl-NL"/>
          </a:p>
        </p:txBody>
      </p:sp>
      <p:pic>
        <p:nvPicPr>
          <p:cNvPr id="4" name="Afbeelding 3">
            <a:extLst>
              <a:ext uri="{FF2B5EF4-FFF2-40B4-BE49-F238E27FC236}">
                <a16:creationId xmlns:a16="http://schemas.microsoft.com/office/drawing/2014/main" id="{6C839ED6-57D3-6E6C-0348-05A70B67424C}"/>
              </a:ext>
            </a:extLst>
          </p:cNvPr>
          <p:cNvPicPr>
            <a:picLocks noChangeAspect="1"/>
          </p:cNvPicPr>
          <p:nvPr/>
        </p:nvPicPr>
        <p:blipFill>
          <a:blip r:embed="rId3"/>
          <a:stretch>
            <a:fillRect/>
          </a:stretch>
        </p:blipFill>
        <p:spPr>
          <a:xfrm>
            <a:off x="2028586" y="1256336"/>
            <a:ext cx="3063826" cy="5422703"/>
          </a:xfrm>
          <a:prstGeom prst="rect">
            <a:avLst/>
          </a:prstGeom>
          <a:noFill/>
        </p:spPr>
      </p:pic>
      <p:pic>
        <p:nvPicPr>
          <p:cNvPr id="5" name="Afbeelding 4">
            <a:extLst>
              <a:ext uri="{FF2B5EF4-FFF2-40B4-BE49-F238E27FC236}">
                <a16:creationId xmlns:a16="http://schemas.microsoft.com/office/drawing/2014/main" id="{630BF614-2902-EDCE-ACBB-CB729F1BB84C}"/>
              </a:ext>
            </a:extLst>
          </p:cNvPr>
          <p:cNvPicPr>
            <a:picLocks noChangeAspect="1"/>
          </p:cNvPicPr>
          <p:nvPr/>
        </p:nvPicPr>
        <p:blipFill>
          <a:blip r:embed="rId4"/>
          <a:stretch>
            <a:fillRect/>
          </a:stretch>
        </p:blipFill>
        <p:spPr>
          <a:xfrm>
            <a:off x="6603906" y="2137292"/>
            <a:ext cx="2930619" cy="4198614"/>
          </a:xfrm>
          <a:prstGeom prst="rect">
            <a:avLst/>
          </a:prstGeom>
        </p:spPr>
      </p:pic>
    </p:spTree>
    <p:extLst>
      <p:ext uri="{BB962C8B-B14F-4D97-AF65-F5344CB8AC3E}">
        <p14:creationId xmlns:p14="http://schemas.microsoft.com/office/powerpoint/2010/main" val="17308421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Zelftesten</a:t>
            </a:r>
            <a:endParaRPr lang="nl-NL"/>
          </a:p>
        </p:txBody>
      </p:sp>
      <p:pic>
        <p:nvPicPr>
          <p:cNvPr id="2" name="Afbeelding 1">
            <a:extLst>
              <a:ext uri="{FF2B5EF4-FFF2-40B4-BE49-F238E27FC236}">
                <a16:creationId xmlns:a16="http://schemas.microsoft.com/office/drawing/2014/main" id="{3B4F1DC4-6E12-3202-F5EC-EBFA30B9DF2A}"/>
              </a:ext>
            </a:extLst>
          </p:cNvPr>
          <p:cNvPicPr>
            <a:picLocks noChangeAspect="1"/>
          </p:cNvPicPr>
          <p:nvPr/>
        </p:nvPicPr>
        <p:blipFill>
          <a:blip r:embed="rId2"/>
          <a:stretch>
            <a:fillRect/>
          </a:stretch>
        </p:blipFill>
        <p:spPr>
          <a:xfrm>
            <a:off x="1276539" y="2548726"/>
            <a:ext cx="9990303" cy="2611750"/>
          </a:xfrm>
          <a:prstGeom prst="rect">
            <a:avLst/>
          </a:prstGeom>
        </p:spPr>
      </p:pic>
      <p:sp>
        <p:nvSpPr>
          <p:cNvPr id="8" name="Tekstvak 7">
            <a:extLst>
              <a:ext uri="{FF2B5EF4-FFF2-40B4-BE49-F238E27FC236}">
                <a16:creationId xmlns:a16="http://schemas.microsoft.com/office/drawing/2014/main" id="{71272778-70DA-BC5C-1050-CC1B5210EAD8}"/>
              </a:ext>
            </a:extLst>
          </p:cNvPr>
          <p:cNvSpPr txBox="1"/>
          <p:nvPr/>
        </p:nvSpPr>
        <p:spPr>
          <a:xfrm>
            <a:off x="1276539" y="1843309"/>
            <a:ext cx="691232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lIns="91440" tIns="45720" rIns="91440" bIns="45720" anchor="t">
            <a:spAutoFit/>
          </a:bodyPr>
          <a:lstStyle/>
          <a:p>
            <a:pPr>
              <a:buClr>
                <a:schemeClr val="accent6">
                  <a:lumMod val="75000"/>
                </a:schemeClr>
              </a:buClr>
            </a:pPr>
            <a:r>
              <a:rPr lang="nl-NL" sz="2400">
                <a:solidFill>
                  <a:srgbClr val="4F81BD"/>
                </a:solidFill>
                <a:effectLst>
                  <a:glow rad="12700">
                    <a:srgbClr val="4F81BD">
                      <a:alpha val="89000"/>
                    </a:srgbClr>
                  </a:glow>
                </a:effectLst>
                <a:latin typeface="Open Sans"/>
                <a:ea typeface="Open Sans"/>
                <a:cs typeface="Open Sans"/>
              </a:rPr>
              <a:t>www.goedgevoedouderworden.nl</a:t>
            </a:r>
            <a:endParaRPr lang="nl-NL">
              <a:solidFill>
                <a:schemeClr val="accent1"/>
              </a:solidFill>
              <a:latin typeface="Trebuchet MS"/>
              <a:ea typeface="Open Sans"/>
              <a:cs typeface="Open Sans"/>
            </a:endParaRPr>
          </a:p>
        </p:txBody>
      </p:sp>
    </p:spTree>
    <p:extLst>
      <p:ext uri="{BB962C8B-B14F-4D97-AF65-F5344CB8AC3E}">
        <p14:creationId xmlns:p14="http://schemas.microsoft.com/office/powerpoint/2010/main" val="787314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Folders Voedingscentrum</a:t>
            </a:r>
            <a:endParaRPr lang="nl-NL"/>
          </a:p>
        </p:txBody>
      </p:sp>
      <p:pic>
        <p:nvPicPr>
          <p:cNvPr id="6" name="Afbeelding 5">
            <a:extLst>
              <a:ext uri="{FF2B5EF4-FFF2-40B4-BE49-F238E27FC236}">
                <a16:creationId xmlns:a16="http://schemas.microsoft.com/office/drawing/2014/main" id="{3D9A6115-6D8B-48EA-437B-3F044673C11B}"/>
              </a:ext>
            </a:extLst>
          </p:cNvPr>
          <p:cNvPicPr>
            <a:picLocks noChangeAspect="1"/>
          </p:cNvPicPr>
          <p:nvPr/>
        </p:nvPicPr>
        <p:blipFill>
          <a:blip r:embed="rId3"/>
          <a:stretch>
            <a:fillRect/>
          </a:stretch>
        </p:blipFill>
        <p:spPr>
          <a:xfrm>
            <a:off x="1534130" y="1377275"/>
            <a:ext cx="3425670" cy="4676683"/>
          </a:xfrm>
          <a:prstGeom prst="rect">
            <a:avLst/>
          </a:prstGeom>
          <a:noFill/>
        </p:spPr>
      </p:pic>
      <p:pic>
        <p:nvPicPr>
          <p:cNvPr id="8" name="Afbeelding 7">
            <a:extLst>
              <a:ext uri="{FF2B5EF4-FFF2-40B4-BE49-F238E27FC236}">
                <a16:creationId xmlns:a16="http://schemas.microsoft.com/office/drawing/2014/main" id="{EA957A71-0736-FEC4-279A-27C4E1468302}"/>
              </a:ext>
            </a:extLst>
          </p:cNvPr>
          <p:cNvPicPr>
            <a:picLocks noChangeAspect="1"/>
          </p:cNvPicPr>
          <p:nvPr/>
        </p:nvPicPr>
        <p:blipFill>
          <a:blip r:embed="rId4"/>
          <a:stretch>
            <a:fillRect/>
          </a:stretch>
        </p:blipFill>
        <p:spPr>
          <a:xfrm>
            <a:off x="6672501" y="1377275"/>
            <a:ext cx="3332136" cy="4676683"/>
          </a:xfrm>
          <a:prstGeom prst="rect">
            <a:avLst/>
          </a:prstGeom>
          <a:noFill/>
        </p:spPr>
      </p:pic>
    </p:spTree>
    <p:extLst>
      <p:ext uri="{BB962C8B-B14F-4D97-AF65-F5344CB8AC3E}">
        <p14:creationId xmlns:p14="http://schemas.microsoft.com/office/powerpoint/2010/main" val="24511214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Voeding voor ouderen</a:t>
            </a:r>
            <a:endParaRPr lang="nl-NL"/>
          </a:p>
        </p:txBody>
      </p:sp>
      <p:pic>
        <p:nvPicPr>
          <p:cNvPr id="7" name="Afbeelding 6">
            <a:extLst>
              <a:ext uri="{FF2B5EF4-FFF2-40B4-BE49-F238E27FC236}">
                <a16:creationId xmlns:a16="http://schemas.microsoft.com/office/drawing/2014/main" id="{F78DC025-242A-ECB7-F247-16562E41EED5}"/>
              </a:ext>
            </a:extLst>
          </p:cNvPr>
          <p:cNvPicPr>
            <a:picLocks noChangeAspect="1"/>
          </p:cNvPicPr>
          <p:nvPr/>
        </p:nvPicPr>
        <p:blipFill>
          <a:blip r:embed="rId2"/>
          <a:stretch>
            <a:fillRect/>
          </a:stretch>
        </p:blipFill>
        <p:spPr>
          <a:xfrm>
            <a:off x="1229442" y="1377275"/>
            <a:ext cx="6277427" cy="4676683"/>
          </a:xfrm>
          <a:prstGeom prst="rect">
            <a:avLst/>
          </a:prstGeom>
          <a:noFill/>
        </p:spPr>
      </p:pic>
      <p:pic>
        <p:nvPicPr>
          <p:cNvPr id="9" name="Afbeelding 8">
            <a:extLst>
              <a:ext uri="{FF2B5EF4-FFF2-40B4-BE49-F238E27FC236}">
                <a16:creationId xmlns:a16="http://schemas.microsoft.com/office/drawing/2014/main" id="{2182A541-1605-C532-68BB-4028226EB5B1}"/>
              </a:ext>
            </a:extLst>
          </p:cNvPr>
          <p:cNvPicPr>
            <a:picLocks noChangeAspect="1"/>
          </p:cNvPicPr>
          <p:nvPr/>
        </p:nvPicPr>
        <p:blipFill>
          <a:blip r:embed="rId3"/>
          <a:stretch>
            <a:fillRect/>
          </a:stretch>
        </p:blipFill>
        <p:spPr>
          <a:xfrm>
            <a:off x="8482823" y="2077703"/>
            <a:ext cx="3363572" cy="3275826"/>
          </a:xfrm>
          <a:prstGeom prst="rect">
            <a:avLst/>
          </a:prstGeom>
          <a:noFill/>
        </p:spPr>
      </p:pic>
    </p:spTree>
    <p:extLst>
      <p:ext uri="{BB962C8B-B14F-4D97-AF65-F5344CB8AC3E}">
        <p14:creationId xmlns:p14="http://schemas.microsoft.com/office/powerpoint/2010/main" val="8520550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is een goede broodmaaltijd?</a:t>
            </a:r>
            <a:endParaRPr lang="nl-NL"/>
          </a:p>
        </p:txBody>
      </p:sp>
      <p:pic>
        <p:nvPicPr>
          <p:cNvPr id="4" name="Afbeelding 3">
            <a:extLst>
              <a:ext uri="{FF2B5EF4-FFF2-40B4-BE49-F238E27FC236}">
                <a16:creationId xmlns:a16="http://schemas.microsoft.com/office/drawing/2014/main" id="{10D68D70-A7C3-9A3F-DDF5-9C229B410D2B}"/>
              </a:ext>
            </a:extLst>
          </p:cNvPr>
          <p:cNvPicPr>
            <a:picLocks noChangeAspect="1"/>
          </p:cNvPicPr>
          <p:nvPr/>
        </p:nvPicPr>
        <p:blipFill>
          <a:blip r:embed="rId2"/>
          <a:srcRect t="25692" r="2126" b="16670"/>
          <a:stretch/>
        </p:blipFill>
        <p:spPr>
          <a:xfrm>
            <a:off x="698221" y="1377275"/>
            <a:ext cx="10893942" cy="4676683"/>
          </a:xfrm>
          <a:prstGeom prst="rect">
            <a:avLst/>
          </a:prstGeom>
          <a:noFill/>
        </p:spPr>
      </p:pic>
    </p:spTree>
    <p:extLst>
      <p:ext uri="{BB962C8B-B14F-4D97-AF65-F5344CB8AC3E}">
        <p14:creationId xmlns:p14="http://schemas.microsoft.com/office/powerpoint/2010/main" val="578970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0000D2-98A5-18C9-6A4C-0B76F18A6F60}"/>
              </a:ext>
            </a:extLst>
          </p:cNvPr>
          <p:cNvSpPr>
            <a:spLocks noGrp="1"/>
          </p:cNvSpPr>
          <p:nvPr>
            <p:ph type="body" idx="1"/>
          </p:nvPr>
        </p:nvSpPr>
        <p:spPr>
          <a:xfrm>
            <a:off x="424873" y="1256206"/>
            <a:ext cx="11471563" cy="4888562"/>
          </a:xfrm>
        </p:spPr>
        <p:txBody>
          <a:bodyPr lIns="91440" tIns="45720" rIns="91440" bIns="45720" anchor="t"/>
          <a:lstStyle/>
          <a:p>
            <a:pPr marL="0" indent="0">
              <a:buNone/>
            </a:pPr>
            <a:r>
              <a:rPr lang="nl-NL" sz="2400" kern="1200" dirty="0">
                <a:solidFill>
                  <a:srgbClr val="4F81BD"/>
                </a:solidFill>
                <a:effectLst>
                  <a:glow rad="12700">
                    <a:srgbClr val="4F81BD">
                      <a:alpha val="89000"/>
                    </a:srgbClr>
                  </a:glow>
                </a:effectLst>
                <a:ea typeface="Open Sans"/>
              </a:rPr>
              <a:t>- Korte voorstelronde</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Stellingen</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Prevalentie</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Do-Map</a:t>
            </a:r>
            <a:br>
              <a:rPr lang="nl-NL" sz="2400" kern="1200" dirty="0">
                <a:solidFill>
                  <a:srgbClr val="4F81BD"/>
                </a:solidFill>
                <a:effectLst>
                  <a:glow rad="12700">
                    <a:srgbClr val="4F81BD">
                      <a:alpha val="89000"/>
                    </a:srgbClr>
                  </a:glow>
                </a:effectLst>
                <a:ea typeface="Open Sans"/>
              </a:rPr>
            </a:br>
            <a:r>
              <a:rPr lang="nl-NL" sz="2400" kern="1200" dirty="0">
                <a:solidFill>
                  <a:srgbClr val="4F81BD"/>
                </a:solidFill>
                <a:effectLst>
                  <a:glow rad="12700">
                    <a:srgbClr val="4F81BD">
                      <a:alpha val="89000"/>
                    </a:srgbClr>
                  </a:glow>
                </a:effectLst>
                <a:ea typeface="Open Sans"/>
              </a:rPr>
              <a:t>- </a:t>
            </a:r>
            <a:r>
              <a:rPr lang="nl-NL" sz="2400" kern="1200" dirty="0" err="1">
                <a:solidFill>
                  <a:srgbClr val="4F81BD"/>
                </a:solidFill>
                <a:effectLst>
                  <a:glow rad="12700">
                    <a:srgbClr val="4F81BD">
                      <a:alpha val="89000"/>
                    </a:srgbClr>
                  </a:glow>
                </a:effectLst>
                <a:ea typeface="Open Sans"/>
              </a:rPr>
              <a:t>Domeinoverstijgende</a:t>
            </a:r>
            <a:r>
              <a:rPr lang="nl-NL" sz="2400" kern="1200" dirty="0">
                <a:solidFill>
                  <a:srgbClr val="4F81BD"/>
                </a:solidFill>
                <a:effectLst>
                  <a:glow rad="12700">
                    <a:srgbClr val="4F81BD">
                      <a:alpha val="89000"/>
                    </a:srgbClr>
                  </a:glow>
                </a:effectLst>
                <a:ea typeface="Open Sans"/>
              </a:rPr>
              <a:t> aanpak </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Filmpje</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a:t>
            </a:r>
            <a:r>
              <a:rPr lang="nl-NL" sz="2400" kern="1200" dirty="0" err="1">
                <a:solidFill>
                  <a:srgbClr val="4F81BD"/>
                </a:solidFill>
                <a:effectLst>
                  <a:glow rad="12700">
                    <a:srgbClr val="4F81BD">
                      <a:alpha val="89000"/>
                    </a:srgbClr>
                  </a:glow>
                </a:effectLst>
                <a:ea typeface="Open Sans"/>
              </a:rPr>
              <a:t>Singaleringskaart</a:t>
            </a:r>
            <a:r>
              <a:rPr lang="nl-NL" sz="2400" kern="1200" dirty="0">
                <a:solidFill>
                  <a:srgbClr val="4F81BD"/>
                </a:solidFill>
                <a:effectLst>
                  <a:glow rad="12700">
                    <a:srgbClr val="4F81BD">
                      <a:alpha val="89000"/>
                    </a:srgbClr>
                  </a:glow>
                </a:effectLst>
                <a:ea typeface="Open Sans"/>
              </a:rPr>
              <a:t>; ondervoeding herkennen</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Wat kan jij doen? Voorlichting, zelftesten op www.goedgevoedouderworden.nl</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Voeding voor ouderen</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Valpreventie</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dirty="0">
                <a:solidFill>
                  <a:srgbClr val="4F81BD"/>
                </a:solidFill>
                <a:effectLst>
                  <a:glow rad="12700">
                    <a:srgbClr val="4F81BD">
                      <a:alpha val="89000"/>
                    </a:srgbClr>
                  </a:glow>
                </a:effectLst>
                <a:ea typeface="Open Sans"/>
              </a:rPr>
              <a:t>- Voorbeeld uit de praktijk</a:t>
            </a:r>
            <a:br>
              <a:rPr lang="nl-NL" sz="2400" kern="1200" dirty="0">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endPar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400" kern="1200" dirty="0">
                <a:solidFill>
                  <a:srgbClr val="4F81BD"/>
                </a:solidFill>
                <a:effectLst>
                  <a:glow rad="12700">
                    <a:srgbClr val="4F81BD">
                      <a:alpha val="89000"/>
                    </a:srgbClr>
                  </a:glow>
                </a:effectLst>
                <a:ea typeface="Open Sans"/>
              </a:rPr>
              <a:t>- Vragen &amp; afsluiting </a:t>
            </a:r>
          </a:p>
        </p:txBody>
      </p:sp>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Inhoud programma</a:t>
            </a:r>
            <a:endParaRPr lang="nl-NL" sz="4400"/>
          </a:p>
        </p:txBody>
      </p:sp>
    </p:spTree>
    <p:extLst>
      <p:ext uri="{BB962C8B-B14F-4D97-AF65-F5344CB8AC3E}">
        <p14:creationId xmlns:p14="http://schemas.microsoft.com/office/powerpoint/2010/main" val="180016426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is een goede warme maaltijd?</a:t>
            </a:r>
            <a:endParaRPr lang="nl-NL"/>
          </a:p>
        </p:txBody>
      </p:sp>
      <p:pic>
        <p:nvPicPr>
          <p:cNvPr id="2" name="Afbeelding 1">
            <a:extLst>
              <a:ext uri="{FF2B5EF4-FFF2-40B4-BE49-F238E27FC236}">
                <a16:creationId xmlns:a16="http://schemas.microsoft.com/office/drawing/2014/main" id="{9CA236A8-4B6C-D4C1-DB43-245542752FA0}"/>
              </a:ext>
            </a:extLst>
          </p:cNvPr>
          <p:cNvPicPr>
            <a:picLocks noChangeAspect="1"/>
          </p:cNvPicPr>
          <p:nvPr/>
        </p:nvPicPr>
        <p:blipFill>
          <a:blip r:embed="rId2"/>
          <a:srcRect t="27779" b="17534"/>
          <a:stretch/>
        </p:blipFill>
        <p:spPr>
          <a:xfrm>
            <a:off x="443988" y="1377275"/>
            <a:ext cx="11402408" cy="4676683"/>
          </a:xfrm>
          <a:prstGeom prst="rect">
            <a:avLst/>
          </a:prstGeom>
          <a:noFill/>
        </p:spPr>
      </p:pic>
    </p:spTree>
    <p:extLst>
      <p:ext uri="{BB962C8B-B14F-4D97-AF65-F5344CB8AC3E}">
        <p14:creationId xmlns:p14="http://schemas.microsoft.com/office/powerpoint/2010/main" val="270934416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0000D2-98A5-18C9-6A4C-0B76F18A6F60}"/>
              </a:ext>
            </a:extLst>
          </p:cNvPr>
          <p:cNvSpPr>
            <a:spLocks noGrp="1"/>
          </p:cNvSpPr>
          <p:nvPr>
            <p:ph type="body" idx="1"/>
          </p:nvPr>
        </p:nvSpPr>
        <p:spPr>
          <a:xfrm>
            <a:off x="216310" y="1256205"/>
            <a:ext cx="11828205" cy="5105265"/>
          </a:xfrm>
        </p:spPr>
        <p:txBody>
          <a:bodyPr/>
          <a:lstStyle/>
          <a:p>
            <a:pPr marL="0" indent="0">
              <a:buNone/>
            </a:pP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Eiwitten uit voeding zijn nodig voor het onderhouden en opbouwen van spieren</a:t>
            </a:r>
          </a:p>
          <a:p>
            <a:pPr marL="0" indent="0">
              <a:buNone/>
            </a:pP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Hoeveel eiwitten, is o.a. afhankelijk van leeftijd, lengte en gewicht </a:t>
            </a:r>
          </a:p>
          <a:p>
            <a:pPr marL="0" indent="0">
              <a:buNone/>
            </a:pP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Producten met veel eiwitten zijn:</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vlees(vervanger), vis, kip/gevogelte</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kwark, </a:t>
            </a:r>
            <a:r>
              <a:rPr lang="nl-NL" sz="2400" kern="1200" err="1">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skyr</a:t>
            </a: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a:t>
            </a:r>
            <a:r>
              <a:rPr lang="nl-NL" sz="2400" kern="1200" err="1">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karne</a:t>
            </a: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)melk, (drink)yoghurt of plantaardige vervangers van soja </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pap, vla</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kaas, hüttenkäse </a:t>
            </a:r>
          </a:p>
          <a:p>
            <a:pPr marL="0" indent="0">
              <a:buNone/>
            </a:pP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De optimale hoeveelheid eiwitinname voor spieropbouw: </a:t>
            </a: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b="1"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20 – 30 gram per maaltijd</a:t>
            </a:r>
          </a:p>
          <a:p>
            <a:pPr marL="0" indent="0">
              <a:buNone/>
            </a:pP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Voorkeursmomenten: na bewegen, voor slapen, in de nacht</a:t>
            </a:r>
          </a:p>
          <a:p>
            <a:pPr marL="0" indent="0">
              <a:buNone/>
            </a:pP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Sterke spieren - eiwitten</a:t>
            </a:r>
            <a:endParaRPr lang="nl-NL" sz="4400"/>
          </a:p>
        </p:txBody>
      </p:sp>
    </p:spTree>
    <p:extLst>
      <p:ext uri="{BB962C8B-B14F-4D97-AF65-F5344CB8AC3E}">
        <p14:creationId xmlns:p14="http://schemas.microsoft.com/office/powerpoint/2010/main" val="124385917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Rol van de diëtist</a:t>
            </a:r>
            <a:endParaRPr lang="nl-NL"/>
          </a:p>
        </p:txBody>
      </p:sp>
      <p:pic>
        <p:nvPicPr>
          <p:cNvPr id="5" name="Afbeelding 4">
            <a:extLst>
              <a:ext uri="{FF2B5EF4-FFF2-40B4-BE49-F238E27FC236}">
                <a16:creationId xmlns:a16="http://schemas.microsoft.com/office/drawing/2014/main" id="{CDC61D9E-E564-5F6C-9912-8D40C97EE171}"/>
              </a:ext>
            </a:extLst>
          </p:cNvPr>
          <p:cNvPicPr>
            <a:picLocks noChangeAspect="1"/>
          </p:cNvPicPr>
          <p:nvPr/>
        </p:nvPicPr>
        <p:blipFill>
          <a:blip r:embed="rId2"/>
          <a:stretch>
            <a:fillRect/>
          </a:stretch>
        </p:blipFill>
        <p:spPr>
          <a:xfrm>
            <a:off x="2059910" y="1510626"/>
            <a:ext cx="7826647" cy="4575850"/>
          </a:xfrm>
          <a:prstGeom prst="rect">
            <a:avLst/>
          </a:prstGeom>
          <a:noFill/>
        </p:spPr>
      </p:pic>
    </p:spTree>
    <p:extLst>
      <p:ext uri="{BB962C8B-B14F-4D97-AF65-F5344CB8AC3E}">
        <p14:creationId xmlns:p14="http://schemas.microsoft.com/office/powerpoint/2010/main" val="81060511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Valpreventie</a:t>
            </a:r>
            <a:endParaRPr lang="nl-NL"/>
          </a:p>
        </p:txBody>
      </p:sp>
      <p:pic>
        <p:nvPicPr>
          <p:cNvPr id="4" name="Afbeelding 3">
            <a:extLst>
              <a:ext uri="{FF2B5EF4-FFF2-40B4-BE49-F238E27FC236}">
                <a16:creationId xmlns:a16="http://schemas.microsoft.com/office/drawing/2014/main" id="{57D7D323-18FA-4697-1D13-1DF3679A1E0D}"/>
              </a:ext>
            </a:extLst>
          </p:cNvPr>
          <p:cNvPicPr>
            <a:picLocks noChangeAspect="1"/>
          </p:cNvPicPr>
          <p:nvPr/>
        </p:nvPicPr>
        <p:blipFill>
          <a:blip r:embed="rId2"/>
          <a:stretch>
            <a:fillRect/>
          </a:stretch>
        </p:blipFill>
        <p:spPr>
          <a:xfrm>
            <a:off x="3982071" y="1353479"/>
            <a:ext cx="3237257" cy="4932091"/>
          </a:xfrm>
          <a:prstGeom prst="rect">
            <a:avLst/>
          </a:prstGeom>
        </p:spPr>
      </p:pic>
    </p:spTree>
    <p:extLst>
      <p:ext uri="{BB962C8B-B14F-4D97-AF65-F5344CB8AC3E}">
        <p14:creationId xmlns:p14="http://schemas.microsoft.com/office/powerpoint/2010/main" val="30209965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Kenniscentrum Ondervoeding</a:t>
            </a:r>
            <a:endParaRPr lang="nl-NL"/>
          </a:p>
        </p:txBody>
      </p:sp>
      <p:pic>
        <p:nvPicPr>
          <p:cNvPr id="7" name="Afbeelding 6">
            <a:extLst>
              <a:ext uri="{FF2B5EF4-FFF2-40B4-BE49-F238E27FC236}">
                <a16:creationId xmlns:a16="http://schemas.microsoft.com/office/drawing/2014/main" id="{B876F567-E8F7-9FB2-A6AB-173D8F480912}"/>
              </a:ext>
            </a:extLst>
          </p:cNvPr>
          <p:cNvPicPr>
            <a:picLocks noChangeAspect="1"/>
          </p:cNvPicPr>
          <p:nvPr/>
        </p:nvPicPr>
        <p:blipFill>
          <a:blip r:embed="rId2"/>
          <a:stretch>
            <a:fillRect/>
          </a:stretch>
        </p:blipFill>
        <p:spPr>
          <a:xfrm>
            <a:off x="2910349" y="1232244"/>
            <a:ext cx="6076336" cy="4329390"/>
          </a:xfrm>
          <a:prstGeom prst="rect">
            <a:avLst/>
          </a:prstGeom>
          <a:noFill/>
        </p:spPr>
      </p:pic>
      <p:pic>
        <p:nvPicPr>
          <p:cNvPr id="9" name="Afbeelding 8">
            <a:extLst>
              <a:ext uri="{FF2B5EF4-FFF2-40B4-BE49-F238E27FC236}">
                <a16:creationId xmlns:a16="http://schemas.microsoft.com/office/drawing/2014/main" id="{4B0ED5BC-094E-778C-56E1-887038EE1586}"/>
              </a:ext>
            </a:extLst>
          </p:cNvPr>
          <p:cNvPicPr>
            <a:picLocks noChangeAspect="1"/>
          </p:cNvPicPr>
          <p:nvPr/>
        </p:nvPicPr>
        <p:blipFill>
          <a:blip r:embed="rId3"/>
          <a:stretch>
            <a:fillRect/>
          </a:stretch>
        </p:blipFill>
        <p:spPr>
          <a:xfrm>
            <a:off x="2600325" y="5785350"/>
            <a:ext cx="9515475" cy="1057275"/>
          </a:xfrm>
          <a:prstGeom prst="rect">
            <a:avLst/>
          </a:prstGeom>
        </p:spPr>
      </p:pic>
    </p:spTree>
    <p:extLst>
      <p:ext uri="{BB962C8B-B14F-4D97-AF65-F5344CB8AC3E}">
        <p14:creationId xmlns:p14="http://schemas.microsoft.com/office/powerpoint/2010/main" val="362840647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0000D2-98A5-18C9-6A4C-0B76F18A6F60}"/>
              </a:ext>
            </a:extLst>
          </p:cNvPr>
          <p:cNvSpPr>
            <a:spLocks noGrp="1"/>
          </p:cNvSpPr>
          <p:nvPr>
            <p:ph type="body" idx="1"/>
          </p:nvPr>
        </p:nvSpPr>
        <p:spPr>
          <a:xfrm>
            <a:off x="216310" y="1256205"/>
            <a:ext cx="11828205" cy="5105265"/>
          </a:xfrm>
        </p:spPr>
        <p:txBody>
          <a:bodyPr/>
          <a:lstStyle/>
          <a:p>
            <a:pPr marL="0" indent="0">
              <a:buNone/>
            </a:pPr>
            <a:endPar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b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br>
            <a:r>
              <a:rPr lang="nl-NL" sz="2400" kern="1200">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dirty="0">
                <a:ea typeface="ＭＳ Ｐゴシック"/>
              </a:rPr>
              <a:t>Contact </a:t>
            </a:r>
            <a:r>
              <a:rPr lang="nl-NL" sz="2400" b="1" dirty="0">
                <a:ea typeface="ＭＳ Ｐゴシック"/>
              </a:rPr>
              <a:t>(plaats hier je eigen contactgegevens)</a:t>
            </a:r>
            <a:endParaRPr lang="nl-NL" sz="2400" dirty="0">
              <a:ea typeface="ＭＳ Ｐゴシック"/>
            </a:endParaRPr>
          </a:p>
        </p:txBody>
      </p:sp>
      <p:pic>
        <p:nvPicPr>
          <p:cNvPr id="4" name="Afbeelding 3">
            <a:extLst>
              <a:ext uri="{FF2B5EF4-FFF2-40B4-BE49-F238E27FC236}">
                <a16:creationId xmlns:a16="http://schemas.microsoft.com/office/drawing/2014/main" id="{65351A1F-F499-87D3-1D92-29E793EDEFE9}"/>
              </a:ext>
            </a:extLst>
          </p:cNvPr>
          <p:cNvPicPr>
            <a:picLocks noChangeAspect="1"/>
          </p:cNvPicPr>
          <p:nvPr/>
        </p:nvPicPr>
        <p:blipFill>
          <a:blip r:embed="rId2"/>
          <a:srcRect l="-1" t="13614" r="213"/>
          <a:stretch/>
        </p:blipFill>
        <p:spPr>
          <a:xfrm>
            <a:off x="3156353" y="1507346"/>
            <a:ext cx="5171374" cy="3357637"/>
          </a:xfrm>
          <a:prstGeom prst="rect">
            <a:avLst/>
          </a:prstGeom>
        </p:spPr>
      </p:pic>
      <p:sp>
        <p:nvSpPr>
          <p:cNvPr id="6" name="Tekstvak 5">
            <a:extLst>
              <a:ext uri="{FF2B5EF4-FFF2-40B4-BE49-F238E27FC236}">
                <a16:creationId xmlns:a16="http://schemas.microsoft.com/office/drawing/2014/main" id="{4F8C1819-D76F-BA0E-E0D9-37A7CB3163CF}"/>
              </a:ext>
            </a:extLst>
          </p:cNvPr>
          <p:cNvSpPr txBox="1"/>
          <p:nvPr/>
        </p:nvSpPr>
        <p:spPr>
          <a:xfrm>
            <a:off x="835743" y="5201685"/>
            <a:ext cx="9517626"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nl-NL" b="1">
                <a:solidFill>
                  <a:srgbClr val="4F81BD"/>
                </a:solidFill>
                <a:effectLst>
                  <a:glow rad="12700">
                    <a:srgbClr val="4F81BD">
                      <a:alpha val="89000"/>
                    </a:srgbClr>
                  </a:glow>
                </a:effectLst>
                <a:latin typeface="Open Sans" panose="020B0606030504020204" pitchFamily="34" charset="0"/>
                <a:ea typeface="Open Sans" panose="020B0606030504020204" pitchFamily="34" charset="0"/>
                <a:cs typeface="Open Sans" panose="020B0606030504020204" pitchFamily="34" charset="0"/>
                <a:sym typeface="Helvetica Light" charset="0"/>
              </a:rPr>
              <a:t>Deze presentatie is mede ontwikkelend door de diëtisten van Careyn Utrecht Stad </a:t>
            </a:r>
            <a:endParaRPr lang="nl-NL" b="1"/>
          </a:p>
        </p:txBody>
      </p:sp>
    </p:spTree>
    <p:extLst>
      <p:ext uri="{BB962C8B-B14F-4D97-AF65-F5344CB8AC3E}">
        <p14:creationId xmlns:p14="http://schemas.microsoft.com/office/powerpoint/2010/main" val="4699703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Stellingen – eens/oneens? </a:t>
            </a:r>
            <a:endParaRPr lang="nl-NL" sz="4400"/>
          </a:p>
        </p:txBody>
      </p:sp>
      <p:sp>
        <p:nvSpPr>
          <p:cNvPr id="4" name="Rechthoek 3">
            <a:extLst>
              <a:ext uri="{FF2B5EF4-FFF2-40B4-BE49-F238E27FC236}">
                <a16:creationId xmlns:a16="http://schemas.microsoft.com/office/drawing/2014/main" id="{F2E16D7F-FB11-D079-C32E-1017EF301783}"/>
              </a:ext>
            </a:extLst>
          </p:cNvPr>
          <p:cNvSpPr/>
          <p:nvPr/>
        </p:nvSpPr>
        <p:spPr>
          <a:xfrm>
            <a:off x="674256" y="1681019"/>
            <a:ext cx="8518020" cy="2215991"/>
          </a:xfrm>
          <a:prstGeom prst="rect">
            <a:avLst/>
          </a:prstGeom>
        </p:spPr>
        <p:txBody>
          <a:bodyPr wrap="square" lIns="91440" tIns="45720" rIns="91440" bIns="45720" anchor="t">
            <a:spAutoFit/>
          </a:bodyPr>
          <a:lstStyle/>
          <a:p>
            <a:pPr marL="342900" indent="-342900">
              <a:buFontTx/>
              <a:buAutoNum type="arabicPeriod"/>
            </a:pPr>
            <a:r>
              <a:rPr lang="nl-NL" sz="2400" dirty="0">
                <a:solidFill>
                  <a:srgbClr val="0070C0"/>
                </a:solidFill>
                <a:latin typeface="Open Sans"/>
                <a:ea typeface="Open Sans"/>
                <a:cs typeface="Open Sans"/>
              </a:rPr>
              <a:t>Afvallen hoort erbij als je oud bent</a:t>
            </a:r>
          </a:p>
          <a:p>
            <a:pPr marL="342900" indent="-342900">
              <a:buFontTx/>
              <a:buAutoNum type="arabicPeriod"/>
            </a:pPr>
            <a:endParaRPr lang="nl-NL" sz="2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AutoNum type="arabicPeriod"/>
            </a:pPr>
            <a:r>
              <a:rPr lang="nl-NL" sz="2400" dirty="0">
                <a:solidFill>
                  <a:srgbClr val="0070C0"/>
                </a:solidFill>
                <a:latin typeface="Open Sans"/>
                <a:ea typeface="Open Sans"/>
                <a:cs typeface="Open Sans"/>
              </a:rPr>
              <a:t>Ouderen hebben niet zoveel voeding nodig</a:t>
            </a:r>
          </a:p>
          <a:p>
            <a:pPr marL="342900" indent="-342900">
              <a:buFontTx/>
              <a:buAutoNum type="arabicPeriod"/>
            </a:pPr>
            <a:endParaRPr lang="nl-NL" sz="24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Tx/>
              <a:buAutoNum type="arabicPeriod"/>
            </a:pPr>
            <a:r>
              <a:rPr lang="nl-NL" sz="2400" dirty="0">
                <a:solidFill>
                  <a:srgbClr val="0070C0"/>
                </a:solidFill>
                <a:latin typeface="Open Sans"/>
                <a:ea typeface="Open Sans"/>
                <a:cs typeface="Open Sans"/>
              </a:rPr>
              <a:t>Mensen met overgewicht kunnen niet ondervoed zijn</a:t>
            </a:r>
          </a:p>
          <a:p>
            <a:endParaRPr lang="nl-NL">
              <a:solidFill>
                <a:prstClr val="black"/>
              </a:solidFill>
              <a:latin typeface="Calibri"/>
            </a:endParaRPr>
          </a:p>
        </p:txBody>
      </p:sp>
      <p:pic>
        <p:nvPicPr>
          <p:cNvPr id="7" name="Afbeelding 6">
            <a:extLst>
              <a:ext uri="{FF2B5EF4-FFF2-40B4-BE49-F238E27FC236}">
                <a16:creationId xmlns:a16="http://schemas.microsoft.com/office/drawing/2014/main" id="{2833C223-C2EA-1669-04C2-28F5D0A4FB7E}"/>
              </a:ext>
            </a:extLst>
          </p:cNvPr>
          <p:cNvPicPr>
            <a:picLocks noChangeAspect="1"/>
          </p:cNvPicPr>
          <p:nvPr/>
        </p:nvPicPr>
        <p:blipFill>
          <a:blip r:embed="rId2"/>
          <a:stretch>
            <a:fillRect/>
          </a:stretch>
        </p:blipFill>
        <p:spPr>
          <a:xfrm>
            <a:off x="311438" y="4095865"/>
            <a:ext cx="2865871" cy="2579284"/>
          </a:xfrm>
          <a:prstGeom prst="rect">
            <a:avLst/>
          </a:prstGeom>
        </p:spPr>
      </p:pic>
    </p:spTree>
    <p:extLst>
      <p:ext uri="{BB962C8B-B14F-4D97-AF65-F5344CB8AC3E}">
        <p14:creationId xmlns:p14="http://schemas.microsoft.com/office/powerpoint/2010/main" val="39096807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Wat is ondervoeding</a:t>
            </a:r>
            <a:endParaRPr lang="nl-NL"/>
          </a:p>
        </p:txBody>
      </p:sp>
      <p:pic>
        <p:nvPicPr>
          <p:cNvPr id="8" name="Afbeelding 7">
            <a:extLst>
              <a:ext uri="{FF2B5EF4-FFF2-40B4-BE49-F238E27FC236}">
                <a16:creationId xmlns:a16="http://schemas.microsoft.com/office/drawing/2014/main" id="{5A92C86E-D45A-6316-F744-7AFFE3FEFDED}"/>
              </a:ext>
            </a:extLst>
          </p:cNvPr>
          <p:cNvPicPr>
            <a:picLocks noChangeAspect="1"/>
          </p:cNvPicPr>
          <p:nvPr/>
        </p:nvPicPr>
        <p:blipFill>
          <a:blip r:embed="rId2"/>
          <a:stretch>
            <a:fillRect/>
          </a:stretch>
        </p:blipFill>
        <p:spPr>
          <a:xfrm>
            <a:off x="1504335" y="1396325"/>
            <a:ext cx="8706466" cy="4363060"/>
          </a:xfrm>
          <a:prstGeom prst="rect">
            <a:avLst/>
          </a:prstGeom>
          <a:noFill/>
        </p:spPr>
      </p:pic>
    </p:spTree>
    <p:extLst>
      <p:ext uri="{BB962C8B-B14F-4D97-AF65-F5344CB8AC3E}">
        <p14:creationId xmlns:p14="http://schemas.microsoft.com/office/powerpoint/2010/main" val="29452000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p:txBody>
          <a:bodyPr/>
          <a:lstStyle/>
          <a:p>
            <a:r>
              <a:rPr lang="nl-NL" sz="4400" b="1"/>
              <a:t>Gevolgen </a:t>
            </a:r>
            <a:endParaRPr lang="nl-NL" sz="4400"/>
          </a:p>
        </p:txBody>
      </p:sp>
      <p:pic>
        <p:nvPicPr>
          <p:cNvPr id="2" name="Afbeelding 1">
            <a:extLst>
              <a:ext uri="{FF2B5EF4-FFF2-40B4-BE49-F238E27FC236}">
                <a16:creationId xmlns:a16="http://schemas.microsoft.com/office/drawing/2014/main" id="{DD238E91-86E3-F663-7A58-00C204C14F66}"/>
              </a:ext>
            </a:extLst>
          </p:cNvPr>
          <p:cNvPicPr>
            <a:picLocks noChangeAspect="1"/>
          </p:cNvPicPr>
          <p:nvPr/>
        </p:nvPicPr>
        <p:blipFill>
          <a:blip r:embed="rId2"/>
          <a:stretch>
            <a:fillRect/>
          </a:stretch>
        </p:blipFill>
        <p:spPr>
          <a:xfrm>
            <a:off x="2953816" y="1363407"/>
            <a:ext cx="5785605" cy="5182049"/>
          </a:xfrm>
          <a:prstGeom prst="rect">
            <a:avLst/>
          </a:prstGeom>
        </p:spPr>
      </p:pic>
    </p:spTree>
    <p:extLst>
      <p:ext uri="{BB962C8B-B14F-4D97-AF65-F5344CB8AC3E}">
        <p14:creationId xmlns:p14="http://schemas.microsoft.com/office/powerpoint/2010/main" val="13500773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r>
              <a:rPr lang="nl-NL" b="1"/>
              <a:t>Prevalentie</a:t>
            </a:r>
            <a:endParaRPr lang="nl-NL"/>
          </a:p>
        </p:txBody>
      </p:sp>
      <p:pic>
        <p:nvPicPr>
          <p:cNvPr id="6" name="Afbeelding 5" descr="Afbeelding met tekst, schermopname, Lettertype&#10;&#10;Automatisch gegenereerde beschrijving">
            <a:extLst>
              <a:ext uri="{FF2B5EF4-FFF2-40B4-BE49-F238E27FC236}">
                <a16:creationId xmlns:a16="http://schemas.microsoft.com/office/drawing/2014/main" id="{36131447-614D-B5CC-711A-C824B4681E44}"/>
              </a:ext>
            </a:extLst>
          </p:cNvPr>
          <p:cNvPicPr>
            <a:picLocks noChangeAspect="1"/>
          </p:cNvPicPr>
          <p:nvPr/>
        </p:nvPicPr>
        <p:blipFill>
          <a:blip r:embed="rId2"/>
          <a:stretch>
            <a:fillRect/>
          </a:stretch>
        </p:blipFill>
        <p:spPr>
          <a:xfrm>
            <a:off x="2734787" y="1377275"/>
            <a:ext cx="6820810" cy="4676683"/>
          </a:xfrm>
          <a:prstGeom prst="rect">
            <a:avLst/>
          </a:prstGeom>
          <a:noFill/>
        </p:spPr>
      </p:pic>
    </p:spTree>
    <p:extLst>
      <p:ext uri="{BB962C8B-B14F-4D97-AF65-F5344CB8AC3E}">
        <p14:creationId xmlns:p14="http://schemas.microsoft.com/office/powerpoint/2010/main" val="6652519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BC7C1091-C100-D0BC-6845-0E40AACAD390}"/>
              </a:ext>
            </a:extLst>
          </p:cNvPr>
          <p:cNvPicPr>
            <a:picLocks noGrp="1" noChangeAspect="1"/>
          </p:cNvPicPr>
          <p:nvPr>
            <p:ph/>
          </p:nvPr>
        </p:nvPicPr>
        <p:blipFill>
          <a:blip r:embed="rId2"/>
          <a:stretch>
            <a:fillRect/>
          </a:stretch>
        </p:blipFill>
        <p:spPr>
          <a:xfrm>
            <a:off x="2926703" y="259703"/>
            <a:ext cx="6338593" cy="6338593"/>
          </a:xfrm>
          <a:prstGeom prst="rect">
            <a:avLst/>
          </a:prstGeom>
          <a:noFill/>
        </p:spPr>
      </p:pic>
    </p:spTree>
    <p:extLst>
      <p:ext uri="{BB962C8B-B14F-4D97-AF65-F5344CB8AC3E}">
        <p14:creationId xmlns:p14="http://schemas.microsoft.com/office/powerpoint/2010/main" val="15270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0DFB2D-3ACE-94CE-12E9-127CB2C1FCF2}"/>
              </a:ext>
            </a:extLst>
          </p:cNvPr>
          <p:cNvSpPr>
            <a:spLocks noGrp="1"/>
          </p:cNvSpPr>
          <p:nvPr>
            <p:ph type="title"/>
          </p:nvPr>
        </p:nvSpPr>
        <p:spPr>
          <a:xfrm>
            <a:off x="0" y="312544"/>
            <a:ext cx="12192000" cy="686363"/>
          </a:xfrm>
        </p:spPr>
        <p:txBody>
          <a:bodyPr wrap="square" anchor="ctr">
            <a:normAutofit/>
          </a:bodyPr>
          <a:lstStyle/>
          <a:p>
            <a:pPr>
              <a:lnSpc>
                <a:spcPct val="90000"/>
              </a:lnSpc>
            </a:pPr>
            <a:r>
              <a:rPr lang="nl-NL" sz="3000" b="1" err="1"/>
              <a:t>Domeinoverstijgende</a:t>
            </a:r>
            <a:r>
              <a:rPr lang="nl-NL" sz="3000" b="1"/>
              <a:t> netwerkaanpak ondervoeding ouderen </a:t>
            </a:r>
            <a:endParaRPr lang="nl-NL" sz="3000"/>
          </a:p>
        </p:txBody>
      </p:sp>
      <p:pic>
        <p:nvPicPr>
          <p:cNvPr id="1026" name="Picture 2">
            <a:extLst>
              <a:ext uri="{FF2B5EF4-FFF2-40B4-BE49-F238E27FC236}">
                <a16:creationId xmlns:a16="http://schemas.microsoft.com/office/drawing/2014/main" id="{C5CB1A03-9905-E94F-9DBF-D516CE058F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3894" y="1306932"/>
            <a:ext cx="7877478" cy="5238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 met tekst, Lettertype, logo, poster&#10;&#10;Automatisch gegenereerde beschrijving">
            <a:extLst>
              <a:ext uri="{FF2B5EF4-FFF2-40B4-BE49-F238E27FC236}">
                <a16:creationId xmlns:a16="http://schemas.microsoft.com/office/drawing/2014/main" id="{90F9A59F-FB45-6E93-F9E9-DA24200435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0628" y="3549834"/>
            <a:ext cx="2726617" cy="1969980"/>
          </a:xfrm>
          <a:prstGeom prst="rect">
            <a:avLst/>
          </a:prstGeom>
          <a:solidFill>
            <a:srgbClr val="FFFFFF"/>
          </a:solidFill>
        </p:spPr>
      </p:pic>
      <p:sp>
        <p:nvSpPr>
          <p:cNvPr id="5" name="Tekstvak 4">
            <a:extLst>
              <a:ext uri="{FF2B5EF4-FFF2-40B4-BE49-F238E27FC236}">
                <a16:creationId xmlns:a16="http://schemas.microsoft.com/office/drawing/2014/main" id="{1DE499A5-25B9-4A56-52BD-196688B0BDDE}"/>
              </a:ext>
            </a:extLst>
          </p:cNvPr>
          <p:cNvSpPr txBox="1"/>
          <p:nvPr/>
        </p:nvSpPr>
        <p:spPr>
          <a:xfrm>
            <a:off x="307334" y="5774331"/>
            <a:ext cx="6124352" cy="923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rtl="0" fontAlgn="base"/>
            <a:r>
              <a:rPr lang="nl-NL" sz="1800" b="0" i="0" u="none" strike="noStrike" dirty="0">
                <a:solidFill>
                  <a:srgbClr val="000000"/>
                </a:solidFill>
                <a:effectLst/>
                <a:latin typeface="Arial" panose="020B0604020202020204" pitchFamily="34" charset="0"/>
              </a:rPr>
              <a:t>Beoogd resultaat:</a:t>
            </a:r>
            <a:r>
              <a:rPr lang="nl-NL" sz="1800" b="0" i="0" dirty="0">
                <a:solidFill>
                  <a:srgbClr val="000000"/>
                </a:solidFill>
                <a:effectLst/>
                <a:latin typeface="Arial" panose="020B0604020202020204" pitchFamily="34" charset="0"/>
              </a:rPr>
              <a:t>​</a:t>
            </a:r>
            <a:endParaRPr lang="nl-NL" b="0" i="0" dirty="0">
              <a:solidFill>
                <a:srgbClr val="000000"/>
              </a:solidFill>
              <a:effectLst/>
              <a:latin typeface="Segoe UI" panose="020B0502040204020203" pitchFamily="34" charset="0"/>
            </a:endParaRPr>
          </a:p>
          <a:p>
            <a:pPr algn="l" rtl="0" fontAlgn="base"/>
            <a:r>
              <a:rPr lang="nl-NL" sz="1800" b="0" i="0" u="none" strike="noStrike" dirty="0">
                <a:solidFill>
                  <a:srgbClr val="000000"/>
                </a:solidFill>
                <a:effectLst/>
                <a:latin typeface="Arial" panose="020B0604020202020204" pitchFamily="34" charset="0"/>
              </a:rPr>
              <a:t>Ondervoeding bij ouderen wordt eerder gesignaleerd door zorgprofessionals en professionals in het sociaal domein</a:t>
            </a:r>
            <a:endParaRPr lang="nl-NL"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3891115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a1">
  <a:themeElements>
    <a:clrScheme name="SoV def">
      <a:dk1>
        <a:srgbClr val="575756"/>
      </a:dk1>
      <a:lt1>
        <a:srgbClr val="FFFFFF"/>
      </a:lt1>
      <a:dk2>
        <a:srgbClr val="4FAF47"/>
      </a:dk2>
      <a:lt2>
        <a:srgbClr val="005C89"/>
      </a:lt2>
      <a:accent1>
        <a:srgbClr val="4FAF47"/>
      </a:accent1>
      <a:accent2>
        <a:srgbClr val="005C89"/>
      </a:accent2>
      <a:accent3>
        <a:srgbClr val="D9C756"/>
      </a:accent3>
      <a:accent4>
        <a:srgbClr val="E56A54"/>
      </a:accent4>
      <a:accent5>
        <a:srgbClr val="FFFFFF"/>
      </a:accent5>
      <a:accent6>
        <a:srgbClr val="FFFFFF"/>
      </a:accent6>
      <a:hlink>
        <a:srgbClr val="005F86"/>
      </a:hlink>
      <a:folHlink>
        <a:srgbClr val="005F86"/>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hema1" id="{C21C9E0E-FCCA-4545-B35D-26A8D2C02DFE}" vid="{144A30FB-C532-4DC4-976F-F9414E82399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292546313D034B955318FBAFD6EBCB" ma:contentTypeVersion="6" ma:contentTypeDescription="Een nieuw document maken." ma:contentTypeScope="" ma:versionID="b9f5e1a9dd9bf5739d1dc3e44463c2fb">
  <xsd:schema xmlns:xsd="http://www.w3.org/2001/XMLSchema" xmlns:xs="http://www.w3.org/2001/XMLSchema" xmlns:p="http://schemas.microsoft.com/office/2006/metadata/properties" xmlns:ns2="a2aaf796-d84c-42b0-a2b9-b54c0f58bd07" xmlns:ns3="8d04e766-a301-49ca-a911-6b0367583af9" targetNamespace="http://schemas.microsoft.com/office/2006/metadata/properties" ma:root="true" ma:fieldsID="490672b075138252855b836e2c581ac7" ns2:_="" ns3:_="">
    <xsd:import namespace="a2aaf796-d84c-42b0-a2b9-b54c0f58bd07"/>
    <xsd:import namespace="8d04e766-a301-49ca-a911-6b0367583a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af796-d84c-42b0-a2b9-b54c0f58b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04e766-a301-49ca-a911-6b0367583af9"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01197A-51BC-4A19-B780-B559D375C32E}">
  <ds:schemaRefs>
    <ds:schemaRef ds:uri="http://schemas.microsoft.com/sharepoint/v3/contenttype/forms"/>
  </ds:schemaRefs>
</ds:datastoreItem>
</file>

<file path=customXml/itemProps2.xml><?xml version="1.0" encoding="utf-8"?>
<ds:datastoreItem xmlns:ds="http://schemas.openxmlformats.org/officeDocument/2006/customXml" ds:itemID="{0CB0870E-6B81-4B4D-948A-189F2BD2A341}">
  <ds:schemaRefs>
    <ds:schemaRef ds:uri="8d04e766-a301-49ca-a911-6b0367583af9"/>
    <ds:schemaRef ds:uri="a2aaf796-d84c-42b0-a2b9-b54c0f58bd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E49F52-8A9B-4734-B809-0F6F04F1C4FA}">
  <ds:schemaRefs>
    <ds:schemaRef ds:uri="http://www.w3.org/XML/1998/namespace"/>
    <ds:schemaRef ds:uri="http://schemas.microsoft.com/office/2006/documentManagement/types"/>
    <ds:schemaRef ds:uri="8d04e766-a301-49ca-a911-6b0367583af9"/>
    <ds:schemaRef ds:uri="http://purl.org/dc/elements/1.1/"/>
    <ds:schemaRef ds:uri="http://purl.org/dc/terms/"/>
    <ds:schemaRef ds:uri="http://schemas.openxmlformats.org/package/2006/metadata/core-properties"/>
    <ds:schemaRef ds:uri="http://purl.org/dc/dcmitype/"/>
    <ds:schemaRef ds:uri="a2aaf796-d84c-42b0-a2b9-b54c0f58bd07"/>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TotalTime>
  <Words>1634</Words>
  <Application>Microsoft Office PowerPoint</Application>
  <PresentationFormat>Breedbeeld</PresentationFormat>
  <Paragraphs>144</Paragraphs>
  <Slides>35</Slides>
  <Notes>4</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Thema1</vt:lpstr>
      <vt:lpstr>Goed Gevoed Ouder Worden</vt:lpstr>
      <vt:lpstr>Voorstellen </vt:lpstr>
      <vt:lpstr>Inhoud programma</vt:lpstr>
      <vt:lpstr>Stellingen – eens/oneens? </vt:lpstr>
      <vt:lpstr>Wat is ondervoeding</vt:lpstr>
      <vt:lpstr>Gevolgen </vt:lpstr>
      <vt:lpstr>Prevalentie</vt:lpstr>
      <vt:lpstr>PowerPoint-presentatie</vt:lpstr>
      <vt:lpstr>Domeinoverstijgende netwerkaanpak ondervoeding ouderen </vt:lpstr>
      <vt:lpstr>Domeinoverstijgende netwerkaanpak ondervoeding ouderen </vt:lpstr>
      <vt:lpstr>4 Domeinen van de netwerkaanpak </vt:lpstr>
      <vt:lpstr>Domein: ouderen </vt:lpstr>
      <vt:lpstr>Domein: informele zorg</vt:lpstr>
      <vt:lpstr>Domein: sociaal domein</vt:lpstr>
      <vt:lpstr>Domein: zorg domein</vt:lpstr>
      <vt:lpstr>Een overzicht van tools voor alle 4 domeinen</vt:lpstr>
      <vt:lpstr>Filmpje</vt:lpstr>
      <vt:lpstr>Signaleringskaart - voorkant </vt:lpstr>
      <vt:lpstr>Signaleringskaart - achterkant </vt:lpstr>
      <vt:lpstr>Wat kan jij doen? – Signaleer (1) </vt:lpstr>
      <vt:lpstr>PowerPoint-presentatie</vt:lpstr>
      <vt:lpstr>Wat kan jij doen? – Ga het gesprek aan</vt:lpstr>
      <vt:lpstr>Wat kan jij doen? – Aanbod in de wijk/stad?</vt:lpstr>
      <vt:lpstr>Wanneer adviseer om contact op te nemen met de huisarts/diëtist?</vt:lpstr>
      <vt:lpstr>Voorlichting</vt:lpstr>
      <vt:lpstr>Zelftesten</vt:lpstr>
      <vt:lpstr>Folders Voedingscentrum</vt:lpstr>
      <vt:lpstr>Voeding voor ouderen</vt:lpstr>
      <vt:lpstr>Wat is een goede broodmaaltijd?</vt:lpstr>
      <vt:lpstr>Wat is een goede warme maaltijd?</vt:lpstr>
      <vt:lpstr>Sterke spieren - eiwitten</vt:lpstr>
      <vt:lpstr>Rol van de diëtist</vt:lpstr>
      <vt:lpstr>Valpreventie</vt:lpstr>
      <vt:lpstr>Kenniscentrum Ondervoeding</vt:lpstr>
      <vt:lpstr>Contact (plaats hier je eigen contactgegevens)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Wieman, Brigitte</dc:creator>
  <cp:lastModifiedBy>Wieman, Brigitte</cp:lastModifiedBy>
  <cp:revision>34</cp:revision>
  <dcterms:created xsi:type="dcterms:W3CDTF">2024-11-29T08:30:37Z</dcterms:created>
  <dcterms:modified xsi:type="dcterms:W3CDTF">2025-03-12T08:00:24Z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0x01010042292546313D034B955318FBAFD6EBCB</vt:lpwstr>
  </property>
</Properties>
</file>